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2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1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73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0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5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4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0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1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2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4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0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4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3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E19346-0A0D-4947-BC4E-0AAE2E89756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13F32C-7BC7-4B5C-BAC3-A741B823D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4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i="1" dirty="0" smtClean="0">
                <a:solidFill>
                  <a:schemeClr val="accent4"/>
                </a:solidFill>
              </a:rPr>
              <a:t>Рождение хлебной крошки</a:t>
            </a:r>
            <a:endParaRPr lang="ru-RU" sz="6000" i="1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157" y="3386665"/>
            <a:ext cx="4004150" cy="19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59" y="103840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3600" b="1" i="1" dirty="0" smtClean="0"/>
              <a:t>Цель: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3600" i="1" dirty="0" smtClean="0"/>
              <a:t>формирование первичных представлений о рождении хлеба, его ценности.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3100" b="1" i="1" dirty="0" smtClean="0"/>
              <a:t>Задачи: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-</a:t>
            </a:r>
            <a:r>
              <a:rPr lang="ru-RU" sz="3600" i="1" dirty="0" smtClean="0"/>
              <a:t>познакомить детей с процессом изготовлением хлеба;</a:t>
            </a:r>
            <a:br>
              <a:rPr lang="ru-RU" sz="3600" i="1" dirty="0" smtClean="0"/>
            </a:br>
            <a:r>
              <a:rPr lang="ru-RU" sz="3600" i="1" dirty="0" smtClean="0"/>
              <a:t>-познакомить с профессиями пекаря, фермера, их вкладом в изготовление хлеба;</a:t>
            </a:r>
            <a:br>
              <a:rPr lang="ru-RU" sz="3600" i="1" dirty="0" smtClean="0"/>
            </a:br>
            <a:r>
              <a:rPr lang="ru-RU" sz="3600" i="1" dirty="0" smtClean="0"/>
              <a:t>-развивать </a:t>
            </a:r>
            <a:r>
              <a:rPr lang="ru-RU" sz="3600" i="1" dirty="0" err="1" smtClean="0"/>
              <a:t>сенсорику</a:t>
            </a:r>
            <a:r>
              <a:rPr lang="ru-RU" sz="3600" i="1" dirty="0" smtClean="0"/>
              <a:t>, внимание, логическое мышление;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-</a:t>
            </a:r>
            <a:r>
              <a:rPr lang="ru-RU" sz="3600" i="1" dirty="0" smtClean="0"/>
              <a:t>воспитывать бережное отношение к труду взрослых и продукту этого труда.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8" y="1666062"/>
            <a:ext cx="1283768" cy="1584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1660122"/>
            <a:ext cx="1167619" cy="14407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1" y="595320"/>
            <a:ext cx="3718455" cy="947041"/>
          </a:xfrm>
        </p:spPr>
        <p:txBody>
          <a:bodyPr/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Как хлеб на 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стол пришел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873" y="715898"/>
            <a:ext cx="2693624" cy="173053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93811" y="2209308"/>
            <a:ext cx="3718455" cy="38087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Ведь не сразу стали зерна</a:t>
            </a:r>
          </a:p>
          <a:p>
            <a:r>
              <a:rPr lang="ru-RU" dirty="0" smtClean="0"/>
              <a:t>Хлебом – тем, что на столе,</a:t>
            </a:r>
          </a:p>
          <a:p>
            <a:r>
              <a:rPr lang="ru-RU" dirty="0" smtClean="0"/>
              <a:t>Люди долго и упорно</a:t>
            </a:r>
          </a:p>
          <a:p>
            <a:r>
              <a:rPr lang="ru-RU" dirty="0" smtClean="0"/>
              <a:t>Потрудились на земле!</a:t>
            </a:r>
          </a:p>
          <a:p>
            <a:endParaRPr lang="ru-RU" dirty="0"/>
          </a:p>
          <a:p>
            <a:r>
              <a:rPr lang="ru-RU" dirty="0" smtClean="0"/>
              <a:t>В каждом зернышке пшеницы</a:t>
            </a:r>
          </a:p>
          <a:p>
            <a:r>
              <a:rPr lang="ru-RU" dirty="0" smtClean="0"/>
              <a:t>Летом и зимой</a:t>
            </a:r>
          </a:p>
          <a:p>
            <a:r>
              <a:rPr lang="ru-RU" dirty="0" smtClean="0"/>
              <a:t>Сила зернышка хранится</a:t>
            </a:r>
          </a:p>
          <a:p>
            <a:r>
              <a:rPr lang="ru-RU" dirty="0" smtClean="0"/>
              <a:t>И земли родной.</a:t>
            </a:r>
          </a:p>
          <a:p>
            <a:r>
              <a:rPr lang="ru-RU" dirty="0" smtClean="0"/>
              <a:t>И растет под небом светлым</a:t>
            </a:r>
          </a:p>
          <a:p>
            <a:r>
              <a:rPr lang="ru-RU" dirty="0" smtClean="0"/>
              <a:t>Строен и высок</a:t>
            </a:r>
          </a:p>
          <a:p>
            <a:r>
              <a:rPr lang="ru-RU" dirty="0" smtClean="0"/>
              <a:t>Хлебный колосок.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497" y="706054"/>
            <a:ext cx="2920871" cy="1740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873" y="2466121"/>
            <a:ext cx="2693624" cy="19444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497" y="2456277"/>
            <a:ext cx="2920871" cy="19444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873" y="4430275"/>
            <a:ext cx="2693624" cy="15878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496" y="4400743"/>
            <a:ext cx="2920871" cy="17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749147"/>
            <a:ext cx="3718455" cy="72711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Хлебопекарня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168" y="3194891"/>
            <a:ext cx="4100838" cy="27321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7858" y="1685581"/>
            <a:ext cx="3718455" cy="3783888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Золотистую </a:t>
            </a:r>
            <a:r>
              <a:rPr lang="ru-RU" dirty="0"/>
              <a:t>пшеницу</a:t>
            </a:r>
          </a:p>
          <a:p>
            <a:r>
              <a:rPr lang="ru-RU" dirty="0"/>
              <a:t>Жернова сотрут в мучицу.</a:t>
            </a:r>
          </a:p>
          <a:p>
            <a:r>
              <a:rPr lang="ru-RU" dirty="0"/>
              <a:t>Из муки замесим тесто –</a:t>
            </a:r>
          </a:p>
          <a:p>
            <a:r>
              <a:rPr lang="ru-RU" dirty="0"/>
              <a:t>В формочках  в печи ей место.</a:t>
            </a:r>
          </a:p>
          <a:p>
            <a:r>
              <a:rPr lang="ru-RU" dirty="0"/>
              <a:t>Подрумянился, окреп</a:t>
            </a:r>
          </a:p>
          <a:p>
            <a:r>
              <a:rPr lang="ru-RU" dirty="0"/>
              <a:t>В жаркой печке вкусный хлеб 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66" y="736330"/>
            <a:ext cx="3808293" cy="2445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464" y="826262"/>
            <a:ext cx="2197055" cy="22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77517"/>
            <a:ext cx="3718455" cy="682637"/>
          </a:xfrm>
        </p:spPr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Скоро будет много хлеба!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139" y="793214"/>
            <a:ext cx="3241120" cy="22699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644049"/>
            <a:ext cx="3718455" cy="231354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ru-RU" sz="2000" dirty="0" smtClean="0"/>
              <a:t>В каждый дом, на каждый стол</a:t>
            </a:r>
          </a:p>
          <a:p>
            <a:r>
              <a:rPr lang="ru-RU" sz="2000" dirty="0" smtClean="0"/>
              <a:t>Он пожаловал – пришел,</a:t>
            </a:r>
          </a:p>
          <a:p>
            <a:r>
              <a:rPr lang="ru-RU" sz="2000" dirty="0" smtClean="0"/>
              <a:t>В нем – здоровье наше, сила,</a:t>
            </a:r>
          </a:p>
          <a:p>
            <a:r>
              <a:rPr lang="ru-RU" sz="2000" dirty="0" smtClean="0"/>
              <a:t>В нем – чудесное тепло.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444" y="3134334"/>
            <a:ext cx="3969048" cy="2647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259" y="864358"/>
            <a:ext cx="283488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233889"/>
            <a:ext cx="3718455" cy="1526245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Виды хлебобулочных изделий.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 булочной у нас баранки,</a:t>
            </a:r>
          </a:p>
          <a:p>
            <a:r>
              <a:rPr lang="ru-RU" dirty="0" smtClean="0"/>
              <a:t>Булки, бублики, буханки,</a:t>
            </a:r>
          </a:p>
          <a:p>
            <a:r>
              <a:rPr lang="ru-RU" dirty="0" smtClean="0"/>
              <a:t>Пирожки, батоны, плюшки,</a:t>
            </a:r>
          </a:p>
          <a:p>
            <a:r>
              <a:rPr lang="ru-RU" dirty="0" smtClean="0"/>
              <a:t>И плетенки, и ватрушки,</a:t>
            </a:r>
          </a:p>
          <a:p>
            <a:r>
              <a:rPr lang="ru-RU" dirty="0" smtClean="0"/>
              <a:t>Называйте, не стесняйтесь,</a:t>
            </a:r>
          </a:p>
          <a:p>
            <a:r>
              <a:rPr lang="ru-RU" dirty="0" smtClean="0"/>
              <a:t>Выбирайте, угощайтесь!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215" y="1100231"/>
            <a:ext cx="2920028" cy="1948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605" y="3249976"/>
            <a:ext cx="2656638" cy="1769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259" y="3654875"/>
            <a:ext cx="2935956" cy="2201967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108" y="965962"/>
            <a:ext cx="3119497" cy="2082475"/>
          </a:xfrm>
        </p:spPr>
      </p:pic>
    </p:spTree>
    <p:extLst>
      <p:ext uri="{BB962C8B-B14F-4D97-AF65-F5344CB8AC3E}">
        <p14:creationId xmlns:p14="http://schemas.microsoft.com/office/powerpoint/2010/main" val="17401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3811" y="661012"/>
            <a:ext cx="371845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987" y="1491248"/>
            <a:ext cx="4802594" cy="360194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903383"/>
            <a:ext cx="3718455" cy="45660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Хлеб наш берегите!</a:t>
            </a:r>
          </a:p>
          <a:p>
            <a:r>
              <a:rPr lang="ru-RU" dirty="0" smtClean="0"/>
              <a:t>Хлебом не сорите!</a:t>
            </a:r>
          </a:p>
          <a:p>
            <a:r>
              <a:rPr lang="ru-RU" dirty="0" smtClean="0"/>
              <a:t>Надо хлеб съедать до крошки.</a:t>
            </a:r>
          </a:p>
          <a:p>
            <a:r>
              <a:rPr lang="ru-RU" dirty="0" smtClean="0"/>
              <a:t>Потому что много сил</a:t>
            </a:r>
          </a:p>
          <a:p>
            <a:r>
              <a:rPr lang="ru-RU" dirty="0" smtClean="0"/>
              <a:t>Тратит тот, кто хлеб растил</a:t>
            </a:r>
          </a:p>
          <a:p>
            <a:r>
              <a:rPr lang="ru-RU" dirty="0" smtClean="0"/>
              <a:t>Хлеб растят с любовью –</a:t>
            </a:r>
          </a:p>
          <a:p>
            <a:r>
              <a:rPr lang="ru-RU" dirty="0" smtClean="0"/>
              <a:t>Ешьте на здоровье!</a:t>
            </a:r>
          </a:p>
          <a:p>
            <a:r>
              <a:rPr lang="ru-RU" dirty="0" smtClean="0"/>
              <a:t>Хлеб наш уважайте!</a:t>
            </a:r>
          </a:p>
          <a:p>
            <a:r>
              <a:rPr lang="ru-RU" dirty="0" smtClean="0"/>
              <a:t>С хлебом не играйте!</a:t>
            </a:r>
          </a:p>
          <a:p>
            <a:r>
              <a:rPr lang="ru-RU" dirty="0" smtClean="0"/>
              <a:t>Хлеб выбрасывать нельзя,</a:t>
            </a:r>
          </a:p>
          <a:p>
            <a:r>
              <a:rPr lang="ru-RU" dirty="0" smtClean="0"/>
              <a:t>Берегите хлеб друзья!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97" y="800046"/>
            <a:ext cx="3536081" cy="24384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Ай, </a:t>
            </a:r>
            <a:r>
              <a:rPr lang="ru-RU" dirty="0" err="1"/>
              <a:t>качи</a:t>
            </a:r>
            <a:r>
              <a:rPr lang="ru-RU" dirty="0"/>
              <a:t> - </a:t>
            </a:r>
            <a:r>
              <a:rPr lang="ru-RU" dirty="0" err="1"/>
              <a:t>качи</a:t>
            </a:r>
            <a:r>
              <a:rPr lang="ru-RU" dirty="0"/>
              <a:t> - </a:t>
            </a:r>
            <a:r>
              <a:rPr lang="ru-RU" dirty="0" err="1"/>
              <a:t>качи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Гляньте – баранки, калачи.</a:t>
            </a:r>
            <a:br>
              <a:rPr lang="ru-RU" dirty="0"/>
            </a:br>
            <a:r>
              <a:rPr lang="ru-RU" dirty="0"/>
              <a:t>С пылу, с жару, из печи</a:t>
            </a:r>
            <a:br>
              <a:rPr lang="ru-RU" dirty="0"/>
            </a:br>
            <a:r>
              <a:rPr lang="ru-RU" dirty="0"/>
              <a:t>Все румяны, горячи!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97" y="3382364"/>
            <a:ext cx="3536081" cy="27306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282" y="800046"/>
            <a:ext cx="4497568" cy="24384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Рожь, пшеница в век из века</a:t>
            </a:r>
          </a:p>
          <a:p>
            <a:r>
              <a:rPr lang="ru-RU" dirty="0"/>
              <a:t>Щедро кормят человека.</a:t>
            </a:r>
          </a:p>
          <a:p>
            <a:r>
              <a:rPr lang="ru-RU" dirty="0"/>
              <a:t>Плюшки с маком, кекс сметанный,</a:t>
            </a:r>
          </a:p>
          <a:p>
            <a:r>
              <a:rPr lang="ru-RU" dirty="0"/>
              <a:t>Чёрный с тмином, пеклеванный,</a:t>
            </a:r>
          </a:p>
          <a:p>
            <a:r>
              <a:rPr lang="ru-RU" dirty="0"/>
              <a:t>Калачи, батоны, халы…</a:t>
            </a:r>
          </a:p>
          <a:p>
            <a:r>
              <a:rPr lang="ru-RU" dirty="0"/>
              <a:t>Хлеб для маленьких и старых,</a:t>
            </a:r>
          </a:p>
          <a:p>
            <a:r>
              <a:rPr lang="ru-RU" dirty="0"/>
              <a:t>Для Танюшек и Наташ.</a:t>
            </a:r>
          </a:p>
          <a:p>
            <a:r>
              <a:rPr lang="ru-RU" dirty="0"/>
              <a:t>Добрый хлеб – кормилец наш!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281" y="3382364"/>
            <a:ext cx="4497569" cy="2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50486" y="8939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 презентации: воспитатель</a:t>
            </a:r>
            <a:br>
              <a:rPr lang="ru-RU" dirty="0" smtClean="0"/>
            </a:br>
            <a:r>
              <a:rPr lang="ru-RU" dirty="0" smtClean="0"/>
              <a:t>Волкова Л.А.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71" y="2527294"/>
            <a:ext cx="2839712" cy="3505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42" y="2527294"/>
            <a:ext cx="2861746" cy="3533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755" y="2527294"/>
            <a:ext cx="284098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261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Рождение хлебной крошки</vt:lpstr>
      <vt:lpstr>         Цель: -формирование первичных представлений о рождении хлеба, его ценности.  Задачи: -познакомить детей с процессом изготовлением хлеба; -познакомить с профессиями пекаря, фермера, их вкладом в изготовление хлеба; -развивать сенсорику, внимание, логическое мышление; -воспитывать бережное отношение к труду взрослых и продукту этого труда. </vt:lpstr>
      <vt:lpstr>Как хлеб на стол пришел ?</vt:lpstr>
      <vt:lpstr>Хлебопекарня</vt:lpstr>
      <vt:lpstr>Скоро будет много хлеба!</vt:lpstr>
      <vt:lpstr>Виды хлебобулочных изделий. </vt:lpstr>
      <vt:lpstr>Презентация PowerPoint</vt:lpstr>
      <vt:lpstr>Ай, качи - качи - качи, Гляньте – баранки, калачи. С пылу, с жару, из печи Все румяны, горячи! </vt:lpstr>
      <vt:lpstr>Автор презентации: воспитатель Волкова Л.А.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хлебной крошки</dc:title>
  <dc:creator>RePack by Diakov</dc:creator>
  <cp:lastModifiedBy>Александр Радаев</cp:lastModifiedBy>
  <cp:revision>11</cp:revision>
  <dcterms:created xsi:type="dcterms:W3CDTF">2014-11-09T13:42:21Z</dcterms:created>
  <dcterms:modified xsi:type="dcterms:W3CDTF">2015-05-16T12:09:13Z</dcterms:modified>
</cp:coreProperties>
</file>