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EB6A89-6926-454D-9A5D-D5D1EE85F497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669312-54A6-4534-8072-0E471DCEB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Сюжетно-ролевая игра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«ПОЧТА»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i="1" u="sng" dirty="0" smtClean="0"/>
          </a:p>
          <a:p>
            <a:pPr algn="just">
              <a:buNone/>
            </a:pPr>
            <a:r>
              <a:rPr lang="ru-RU" i="1" u="sng" dirty="0" smtClean="0">
                <a:solidFill>
                  <a:schemeClr val="accent3"/>
                </a:solidFill>
              </a:rPr>
              <a:t>Цель:</a:t>
            </a:r>
            <a:endParaRPr lang="ru-RU" dirty="0" smtClean="0">
              <a:solidFill>
                <a:schemeClr val="accent3"/>
              </a:solidFill>
            </a:endParaRPr>
          </a:p>
          <a:p>
            <a:pPr algn="just"/>
            <a:r>
              <a:rPr lang="ru-RU" dirty="0" smtClean="0">
                <a:solidFill>
                  <a:schemeClr val="accent3"/>
                </a:solidFill>
              </a:rPr>
              <a:t>     Обучать детей реализовывать и развивать сюжет игры. </a:t>
            </a:r>
          </a:p>
          <a:p>
            <a:pPr algn="just"/>
            <a:r>
              <a:rPr lang="ru-RU" dirty="0" smtClean="0">
                <a:solidFill>
                  <a:schemeClr val="accent3"/>
                </a:solidFill>
              </a:rPr>
              <a:t>Расширение и закрепление знаний детей о разных формах почтовой связи: почта, телеграф, телефон. </a:t>
            </a:r>
          </a:p>
          <a:p>
            <a:pPr algn="just"/>
            <a:r>
              <a:rPr lang="ru-RU" dirty="0" smtClean="0">
                <a:solidFill>
                  <a:schemeClr val="accent3"/>
                </a:solidFill>
              </a:rPr>
              <a:t>Воспитывать чуткое и внимательное отношение к товарищам и близким.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i="1" u="sng" dirty="0" smtClean="0">
                <a:solidFill>
                  <a:schemeClr val="accent3"/>
                </a:solidFill>
              </a:rPr>
              <a:t>Подготовка к игре: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Экскурсия на почту, краткая беседа  с работниками почты, наблюдения за их трудом.</a:t>
            </a:r>
          </a:p>
          <a:p>
            <a:pPr algn="just"/>
            <a:r>
              <a:rPr lang="ru-RU" dirty="0" smtClean="0"/>
              <a:t> Рассматривание и чтение детских книг: Н.Григорьева «Ты опустил письмо», Е. </a:t>
            </a:r>
            <a:r>
              <a:rPr lang="ru-RU" dirty="0" err="1" smtClean="0"/>
              <a:t>Мара</a:t>
            </a:r>
            <a:r>
              <a:rPr lang="ru-RU" dirty="0" smtClean="0"/>
              <a:t> «История одного пакета», А.Шейкина «Вести приходят так», С.Я.Маршака «Почта». </a:t>
            </a:r>
          </a:p>
          <a:p>
            <a:pPr algn="just"/>
            <a:r>
              <a:rPr lang="ru-RU" dirty="0" smtClean="0"/>
              <a:t>Беседа по картине «На почте». </a:t>
            </a:r>
          </a:p>
          <a:p>
            <a:pPr algn="just"/>
            <a:r>
              <a:rPr lang="ru-RU" dirty="0" smtClean="0"/>
              <a:t>Изготовление совместно с воспитателем игровых атрибутов: почтовой бумаги, маленьких конвертов, марок, почтового ящика для писем, сумки, денег, кошельков и др.</a:t>
            </a:r>
            <a:endParaRPr lang="ru-RU" dirty="0"/>
          </a:p>
        </p:txBody>
      </p:sp>
      <p:pic>
        <p:nvPicPr>
          <p:cNvPr id="5" name="Содержимое 4" descr="IMG_367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857364"/>
            <a:ext cx="4229104" cy="31718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43800" cy="84457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 smtClean="0">
                <a:solidFill>
                  <a:schemeClr val="accent3"/>
                </a:solidFill>
              </a:rPr>
              <a:t>Игровые роли, действия: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Работники почты:</a:t>
            </a:r>
            <a:endParaRPr lang="ru-RU" dirty="0"/>
          </a:p>
        </p:txBody>
      </p:sp>
      <p:pic>
        <p:nvPicPr>
          <p:cNvPr id="10" name="Содержимое 9" descr="IMG_367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11" name="Содержимое 10" descr="IMG_367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b="0" dirty="0" smtClean="0"/>
              <a:t>Почтальон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0" dirty="0" smtClean="0"/>
              <a:t>Оператор по приему бандеролей и посылок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367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IMG_368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b="0" dirty="0" smtClean="0"/>
              <a:t>Начальник почты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0" dirty="0" smtClean="0"/>
              <a:t>Шофер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368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IMG_368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b="0" dirty="0" smtClean="0"/>
              <a:t>Сортировщики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0" dirty="0" smtClean="0"/>
              <a:t>Посетители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   Загадки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Я синего цвета 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Вишу на стене 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И много приветов 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Хранится во мне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                </a:t>
            </a:r>
            <a:r>
              <a:rPr lang="ru-RU" i="1" dirty="0" smtClean="0">
                <a:solidFill>
                  <a:schemeClr val="accent3"/>
                </a:solidFill>
              </a:rPr>
              <a:t>(почтовый ящик) </a:t>
            </a: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endParaRPr lang="ru-RU" dirty="0" smtClean="0">
              <a:solidFill>
                <a:schemeClr val="accent3"/>
              </a:solidFill>
            </a:endParaRPr>
          </a:p>
          <a:p>
            <a:r>
              <a:rPr lang="ru-RU" dirty="0" smtClean="0">
                <a:solidFill>
                  <a:schemeClr val="accent3"/>
                </a:solidFill>
              </a:rPr>
              <a:t>Лист бумаги по утрам 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На квартиру носят нам 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На одном таком листе 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Много разных новостей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                                </a:t>
            </a:r>
            <a:r>
              <a:rPr lang="ru-RU" i="1" dirty="0" smtClean="0">
                <a:solidFill>
                  <a:schemeClr val="accent3"/>
                </a:solidFill>
              </a:rPr>
              <a:t>(газета) </a:t>
            </a: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endParaRPr lang="ru-RU" dirty="0" smtClean="0">
              <a:solidFill>
                <a:schemeClr val="accent3"/>
              </a:solidFill>
            </a:endParaRPr>
          </a:p>
          <a:p>
            <a:r>
              <a:rPr lang="ru-RU" dirty="0" smtClean="0">
                <a:solidFill>
                  <a:schemeClr val="accent3"/>
                </a:solidFill>
              </a:rPr>
              <a:t>Заклеили клеем прочно 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И ко мне прислали срочно 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Я его не пожалею 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Получу и вмиг расклею 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                             </a:t>
            </a:r>
            <a:r>
              <a:rPr lang="ru-RU" i="1" dirty="0" smtClean="0">
                <a:solidFill>
                  <a:schemeClr val="accent3"/>
                </a:solidFill>
              </a:rPr>
              <a:t>(конверт) 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IMG_367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Спасибо за внимание!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IMG_367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571612"/>
            <a:ext cx="6498167" cy="4873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40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Сюжетно-ролевая игра «ПОЧТА»</vt:lpstr>
      <vt:lpstr>Подготовка к игре:</vt:lpstr>
      <vt:lpstr>Игровые роли, действия: Работники почты:</vt:lpstr>
      <vt:lpstr>Слайд 4</vt:lpstr>
      <vt:lpstr>Слайд 5</vt:lpstr>
      <vt:lpstr>   Загадки</vt:lpstr>
      <vt:lpstr>Спасибо за внимание!</vt:lpstr>
    </vt:vector>
  </TitlesOfParts>
  <Company>Иваново-2012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сюжетно-ролевой игры в старшей группе</dc:title>
  <dc:creator>Ольга</dc:creator>
  <cp:lastModifiedBy>Ольга</cp:lastModifiedBy>
  <cp:revision>14</cp:revision>
  <dcterms:created xsi:type="dcterms:W3CDTF">2013-11-18T15:36:54Z</dcterms:created>
  <dcterms:modified xsi:type="dcterms:W3CDTF">2013-11-27T08:01:55Z</dcterms:modified>
</cp:coreProperties>
</file>