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64" r:id="rId5"/>
    <p:sldId id="257" r:id="rId6"/>
    <p:sldId id="265" r:id="rId7"/>
    <p:sldId id="258" r:id="rId8"/>
    <p:sldId id="266" r:id="rId9"/>
    <p:sldId id="259" r:id="rId10"/>
    <p:sldId id="260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card/14447/zadanie-v-kartinkah-po-teme-zadacha-na-umnozhenie-drobey-p1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cior.edu.ru/catalog/osnovnoe_obshee?discipline_oo=5&amp;class=6&amp;learning_character=&amp;accessibility_restriction=&amp;page=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568952" cy="4752528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 </a:t>
            </a:r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теоретических знаний по умножению дробей, смешанных чисел;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практических навыков по теме;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восприятия математики как неотъемлемой части повседневной жизни;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познавательного интереса путем решения заданий в развлекательно-познавательной форме.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рт\Desktop\для през\sojk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77" y="28847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892" y="908720"/>
                <a:ext cx="8884355" cy="47309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запасенных сойкой</a:t>
                </a:r>
              </a:p>
              <a:p>
                <a:r>
                  <a:rPr lang="ru-RU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</a:t>
                </a:r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елудей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 нашли в </a:t>
                </a:r>
              </a:p>
              <a:p>
                <a:r>
                  <a:rPr lang="ru-RU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орнях деревьев кабаны,</a:t>
                </a:r>
              </a:p>
              <a:p>
                <a:r>
                  <a:rPr lang="ru-RU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 меньше</a:t>
                </a:r>
              </a:p>
              <a:p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погрызли мыши.</a:t>
                </a:r>
              </a:p>
              <a:p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Сама сойка из своих</a:t>
                </a:r>
              </a:p>
              <a:p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пасов съела в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раза </a:t>
                </a:r>
                <a:r>
                  <a:rPr lang="ru-RU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ольше, чем мыши и к</a:t>
                </a:r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абаны </a:t>
                </a:r>
              </a:p>
              <a:p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вместе. Еще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 припасов так и остались в </a:t>
                </a:r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лесных</a:t>
                </a:r>
              </a:p>
              <a:p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кладовых. Сколько кг желудей запасла сойка?</a:t>
                </a:r>
                <a:endParaRPr lang="ru-RU" sz="28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2" y="908720"/>
                <a:ext cx="8884355" cy="473091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289" b="-2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920880" cy="2880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Справка: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деле, сойка за осень запасает до 4 кг желудей, чем пользуются зимой все лесные обитатели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наш урок подходит к концу, и вот уже последний гость оставляет нам </a:t>
            </a:r>
            <a:r>
              <a:rPr lang="ru-RU" sz="2800" smtClean="0"/>
              <a:t>домашнее задание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472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403438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8800" y="4077072"/>
            <a:ext cx="77963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 13- повторить правила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 470, № 474,№ 477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3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 к нам пожаловали  необычные гости. 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встречаем их в парке и в лесу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задумываемся о том, как им живется.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зима, и они нуждаются в нашей помощи.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решили они напомнить о себе,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подарок принесли интересные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встречать гостей!</a:t>
            </a:r>
          </a:p>
        </p:txBody>
      </p:sp>
    </p:spTree>
    <p:extLst>
      <p:ext uri="{BB962C8B-B14F-4D97-AF65-F5344CB8AC3E}">
        <p14:creationId xmlns:p14="http://schemas.microsoft.com/office/powerpoint/2010/main" val="424752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\Desktop\для през\45-350x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рт\Desktop\для през\bird2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" y="2420888"/>
            <a:ext cx="328437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рт\Desktop\для през\sojka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8100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80" y="82977"/>
            <a:ext cx="3309236" cy="248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40" y="1148353"/>
            <a:ext cx="2716460" cy="349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198884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наш гость имеет непосредственное отношение к сегодняшнему уроку.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звук, по которому мы узнаём его, называется так же, как и число,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сегодня пойдёт речь.</a:t>
            </a:r>
          </a:p>
        </p:txBody>
      </p:sp>
    </p:spTree>
    <p:extLst>
      <p:ext uri="{BB962C8B-B14F-4D97-AF65-F5344CB8AC3E}">
        <p14:creationId xmlns:p14="http://schemas.microsoft.com/office/powerpoint/2010/main" val="208560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т\Desktop\для през\bird2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536504" cy="56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30111"/>
            <a:ext cx="350403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действия с </a:t>
            </a:r>
          </a:p>
          <a:p>
            <a:r>
              <a:rPr lang="ru-RU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дробями вы умеете </a:t>
            </a:r>
          </a:p>
          <a:p>
            <a:r>
              <a:rPr lang="ru-RU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выполнять?</a:t>
            </a:r>
          </a:p>
          <a:p>
            <a:endParaRPr lang="ru-RU" sz="2800" b="1" cap="none" spc="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Каким из них вы </a:t>
            </a:r>
          </a:p>
          <a:p>
            <a:r>
              <a:rPr lang="ru-RU" sz="2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аучились на </a:t>
            </a:r>
          </a:p>
          <a:p>
            <a:r>
              <a:rPr lang="ru-RU" sz="2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рошлом уроке?</a:t>
            </a:r>
          </a:p>
          <a:p>
            <a:endParaRPr lang="ru-RU" sz="28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правила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наша гостья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слывёт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пернатых болтушкой и сплетницей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сегодня она спешит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рассказать,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теме урока.</a:t>
            </a:r>
          </a:p>
        </p:txBody>
      </p:sp>
    </p:spTree>
    <p:extLst>
      <p:ext uri="{BB962C8B-B14F-4D97-AF65-F5344CB8AC3E}">
        <p14:creationId xmlns:p14="http://schemas.microsoft.com/office/powerpoint/2010/main" val="410913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79"/>
            <a:ext cx="3816424" cy="491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98782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расскажу вам</a:t>
            </a:r>
          </a:p>
          <a:p>
            <a:r>
              <a:rPr lang="ru-RU" sz="28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абавную историю, </a:t>
            </a:r>
          </a:p>
          <a:p>
            <a:r>
              <a:rPr lang="ru-RU" sz="28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оторую я подсмотрела</a:t>
            </a:r>
          </a:p>
          <a:p>
            <a:r>
              <a:rPr lang="ru-RU" sz="28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лесу этим летом</a:t>
            </a:r>
            <a:endParaRPr lang="ru-RU" sz="28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Задание в картинках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теме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«Задача на умножение дробей».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П1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696" y="5466232"/>
            <a:ext cx="8925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http://fcior.edu.ru/catalog/osnovnoe_obshee?discipline_oo=5&amp;class=6&amp;learning_character=&amp;accessibility_restriction=&amp;</a:t>
            </a:r>
            <a:r>
              <a:rPr lang="en-US" dirty="0" smtClean="0">
                <a:hlinkClick r:id="rId4"/>
              </a:rPr>
              <a:t>page=3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875002"/>
            <a:ext cx="98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ЭОР</a:t>
            </a:r>
          </a:p>
        </p:txBody>
      </p:sp>
    </p:spTree>
    <p:extLst>
      <p:ext uri="{BB962C8B-B14F-4D97-AF65-F5344CB8AC3E}">
        <p14:creationId xmlns:p14="http://schemas.microsoft.com/office/powerpoint/2010/main" val="41374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еще гости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хотят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нам задачки,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можно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жизни этих птичек.</a:t>
            </a:r>
          </a:p>
        </p:txBody>
      </p:sp>
    </p:spTree>
    <p:extLst>
      <p:ext uri="{BB962C8B-B14F-4D97-AF65-F5344CB8AC3E}">
        <p14:creationId xmlns:p14="http://schemas.microsoft.com/office/powerpoint/2010/main" val="221753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рт\Desktop\для през\45-350x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333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6548" y="3284984"/>
                <a:ext cx="8956811" cy="24382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Масса воробья в среднем около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кг. Чтобы не </a:t>
                </a:r>
              </a:p>
              <a:p>
                <a:pPr algn="ctr"/>
                <a:r>
                  <a:rPr lang="ru-RU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огибнуть зимой, он должен съедать в сутки</a:t>
                </a:r>
              </a:p>
              <a:p>
                <a:pPr algn="ctr"/>
                <a:r>
                  <a:rPr lang="ru-RU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раза больше своего веса. Сколько кг корма</a:t>
                </a:r>
              </a:p>
              <a:p>
                <a:pPr algn="ctr"/>
                <a:r>
                  <a:rPr lang="ru-RU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ужно воробью? Хватит ли 100 г корма для 1 воробья</a:t>
                </a:r>
              </a:p>
              <a:p>
                <a:pPr algn="ctr"/>
                <a:r>
                  <a:rPr lang="ru-RU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сутки?</a:t>
                </a:r>
                <a:endParaRPr lang="ru-RU" sz="28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8" y="3284984"/>
                <a:ext cx="8956811" cy="2438232"/>
              </a:xfrm>
              <a:prstGeom prst="rect">
                <a:avLst/>
              </a:prstGeom>
              <a:blipFill rotWithShape="1">
                <a:blip r:embed="rId3"/>
                <a:stretch>
                  <a:fillRect l="-748" r="-74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4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385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 Умножение обыкновенных дробей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Справка: в самом деле, сойка за осень запасает до 4 кг желудей, чем пользуются зимой все лесные обитатели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</dc:creator>
  <cp:lastModifiedBy>арт</cp:lastModifiedBy>
  <cp:revision>25</cp:revision>
  <dcterms:created xsi:type="dcterms:W3CDTF">2013-11-12T14:51:04Z</dcterms:created>
  <dcterms:modified xsi:type="dcterms:W3CDTF">2015-05-16T02:02:48Z</dcterms:modified>
</cp:coreProperties>
</file>