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70" r:id="rId4"/>
    <p:sldId id="271" r:id="rId5"/>
    <p:sldId id="258" r:id="rId6"/>
    <p:sldId id="260" r:id="rId7"/>
    <p:sldId id="275" r:id="rId8"/>
    <p:sldId id="261" r:id="rId9"/>
    <p:sldId id="262" r:id="rId10"/>
    <p:sldId id="264" r:id="rId11"/>
    <p:sldId id="276" r:id="rId12"/>
    <p:sldId id="277" r:id="rId13"/>
    <p:sldId id="265" r:id="rId14"/>
    <p:sldId id="266" r:id="rId15"/>
    <p:sldId id="268" r:id="rId16"/>
    <p:sldId id="272" r:id="rId17"/>
    <p:sldId id="273" r:id="rId18"/>
    <p:sldId id="274" r:id="rId19"/>
    <p:sldId id="278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3E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FA6B9-B075-4D5B-945E-C2759F4F7322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E8CB765-6071-4644-8FCC-456FC0CBA4ED}">
      <dgm:prSet phldrT="[Текст]"/>
      <dgm:spPr/>
      <dgm:t>
        <a:bodyPr/>
        <a:lstStyle/>
        <a:p>
          <a:r>
            <a:rPr lang="ru-RU" dirty="0" smtClean="0"/>
            <a:t>ЦЕЛЬ</a:t>
          </a:r>
          <a:endParaRPr lang="ru-RU" dirty="0"/>
        </a:p>
      </dgm:t>
    </dgm:pt>
    <dgm:pt modelId="{A481A321-6DEB-4F81-9DAC-B3D6D624295C}" type="parTrans" cxnId="{AA4964EB-D364-4F70-9386-0D08B96254F7}">
      <dgm:prSet/>
      <dgm:spPr/>
      <dgm:t>
        <a:bodyPr/>
        <a:lstStyle/>
        <a:p>
          <a:endParaRPr lang="ru-RU"/>
        </a:p>
      </dgm:t>
    </dgm:pt>
    <dgm:pt modelId="{69D44679-F835-4E6C-A666-D09440E93AE5}" type="sibTrans" cxnId="{AA4964EB-D364-4F70-9386-0D08B96254F7}">
      <dgm:prSet/>
      <dgm:spPr/>
      <dgm:t>
        <a:bodyPr/>
        <a:lstStyle/>
        <a:p>
          <a:endParaRPr lang="ru-RU"/>
        </a:p>
      </dgm:t>
    </dgm:pt>
    <dgm:pt modelId="{AFE6AD71-284D-4E13-8C7E-EAD915FD2B88}">
      <dgm:prSet phldrT="[Текст]"/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A46782CF-52FC-475A-AB71-9C4049D4CAF1}" type="parTrans" cxnId="{693C665A-AF22-433F-85A1-69F0ECEA7E53}">
      <dgm:prSet/>
      <dgm:spPr/>
      <dgm:t>
        <a:bodyPr/>
        <a:lstStyle/>
        <a:p>
          <a:endParaRPr lang="ru-RU"/>
        </a:p>
      </dgm:t>
    </dgm:pt>
    <dgm:pt modelId="{69D8E129-C2E9-4F03-92C1-CB6D695C5B12}" type="sibTrans" cxnId="{693C665A-AF22-433F-85A1-69F0ECEA7E53}">
      <dgm:prSet/>
      <dgm:spPr/>
      <dgm:t>
        <a:bodyPr/>
        <a:lstStyle/>
        <a:p>
          <a:endParaRPr lang="ru-RU"/>
        </a:p>
      </dgm:t>
    </dgm:pt>
    <dgm:pt modelId="{3A65324B-79E5-4F5D-982E-3F619CA5E411}">
      <dgm:prSet phldrT="[Текст]"/>
      <dgm:spPr/>
      <dgm:t>
        <a:bodyPr/>
        <a:lstStyle/>
        <a:p>
          <a:r>
            <a:rPr lang="ru-RU" dirty="0" smtClean="0"/>
            <a:t>Методы</a:t>
          </a:r>
          <a:endParaRPr lang="ru-RU" dirty="0"/>
        </a:p>
      </dgm:t>
    </dgm:pt>
    <dgm:pt modelId="{8C056744-315E-4D1C-943B-2722DF42576B}" type="parTrans" cxnId="{B22E58CF-7915-4371-AB5D-958F789229B4}">
      <dgm:prSet/>
      <dgm:spPr/>
      <dgm:t>
        <a:bodyPr/>
        <a:lstStyle/>
        <a:p>
          <a:endParaRPr lang="ru-RU"/>
        </a:p>
      </dgm:t>
    </dgm:pt>
    <dgm:pt modelId="{A2CA153B-0206-476D-9212-3EEDE97529D7}" type="sibTrans" cxnId="{B22E58CF-7915-4371-AB5D-958F789229B4}">
      <dgm:prSet/>
      <dgm:spPr/>
      <dgm:t>
        <a:bodyPr/>
        <a:lstStyle/>
        <a:p>
          <a:endParaRPr lang="ru-RU"/>
        </a:p>
      </dgm:t>
    </dgm:pt>
    <dgm:pt modelId="{29FC5B73-7E49-4A65-9231-B7084D8CB4E4}">
      <dgm:prSet phldrT="[Текст]"/>
      <dgm:spPr/>
      <dgm:t>
        <a:bodyPr/>
        <a:lstStyle/>
        <a:p>
          <a:r>
            <a:rPr lang="ru-RU" dirty="0" smtClean="0"/>
            <a:t>Средства</a:t>
          </a:r>
          <a:endParaRPr lang="ru-RU" dirty="0"/>
        </a:p>
      </dgm:t>
    </dgm:pt>
    <dgm:pt modelId="{CDFA5B0C-606F-4223-A68D-D0B38250E48D}" type="parTrans" cxnId="{86D39E1B-9091-4443-AFDD-A199FA881ABF}">
      <dgm:prSet/>
      <dgm:spPr/>
      <dgm:t>
        <a:bodyPr/>
        <a:lstStyle/>
        <a:p>
          <a:endParaRPr lang="ru-RU"/>
        </a:p>
      </dgm:t>
    </dgm:pt>
    <dgm:pt modelId="{904CCC3E-835B-4D51-B194-4016272E33CB}" type="sibTrans" cxnId="{86D39E1B-9091-4443-AFDD-A199FA881ABF}">
      <dgm:prSet/>
      <dgm:spPr/>
      <dgm:t>
        <a:bodyPr/>
        <a:lstStyle/>
        <a:p>
          <a:endParaRPr lang="ru-RU"/>
        </a:p>
      </dgm:t>
    </dgm:pt>
    <dgm:pt modelId="{07CE57ED-2BDA-4376-8D6B-3878CE02ABDD}">
      <dgm:prSet phldrT="[Текст]"/>
      <dgm:spPr/>
      <dgm:t>
        <a:bodyPr/>
        <a:lstStyle/>
        <a:p>
          <a:r>
            <a:rPr lang="ru-RU" dirty="0" smtClean="0"/>
            <a:t>Формы организации</a:t>
          </a:r>
          <a:endParaRPr lang="ru-RU" dirty="0"/>
        </a:p>
      </dgm:t>
    </dgm:pt>
    <dgm:pt modelId="{C2E54264-7B62-480D-96B1-3B785DC3E9D5}" type="parTrans" cxnId="{4C96CAAF-E997-4F2C-ACEF-DF7E89E8763F}">
      <dgm:prSet/>
      <dgm:spPr/>
      <dgm:t>
        <a:bodyPr/>
        <a:lstStyle/>
        <a:p>
          <a:endParaRPr lang="ru-RU"/>
        </a:p>
      </dgm:t>
    </dgm:pt>
    <dgm:pt modelId="{DC4139B1-398C-4162-B752-D7F71CAF811C}" type="sibTrans" cxnId="{4C96CAAF-E997-4F2C-ACEF-DF7E89E8763F}">
      <dgm:prSet/>
      <dgm:spPr/>
      <dgm:t>
        <a:bodyPr/>
        <a:lstStyle/>
        <a:p>
          <a:endParaRPr lang="ru-RU"/>
        </a:p>
      </dgm:t>
    </dgm:pt>
    <dgm:pt modelId="{2CD36E3A-19DC-499E-AB70-A1403AE7543E}" type="pres">
      <dgm:prSet presAssocID="{636FA6B9-B075-4D5B-945E-C2759F4F73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1D25D5-C032-4602-A2EE-478FD6E0A97A}" type="pres">
      <dgm:prSet presAssocID="{7E8CB765-6071-4644-8FCC-456FC0CBA4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773E2-240F-45B3-8D6C-3850A79B3FB2}" type="pres">
      <dgm:prSet presAssocID="{69D44679-F835-4E6C-A666-D09440E93AE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3D7E7875-19B8-491D-ACB8-B0AA8E6B5491}" type="pres">
      <dgm:prSet presAssocID="{69D44679-F835-4E6C-A666-D09440E93AE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2D628BA-B0F5-4E6C-9A6B-734EBD2E7832}" type="pres">
      <dgm:prSet presAssocID="{AFE6AD71-284D-4E13-8C7E-EAD915FD2B8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CD9D0-E5D3-457F-A416-C8869E22433A}" type="pres">
      <dgm:prSet presAssocID="{69D8E129-C2E9-4F03-92C1-CB6D695C5B1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458D332-6A38-4AF2-B500-CC99388A5A3F}" type="pres">
      <dgm:prSet presAssocID="{69D8E129-C2E9-4F03-92C1-CB6D695C5B1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E208FA6-C88D-4CEB-9F19-314A1E59E4E8}" type="pres">
      <dgm:prSet presAssocID="{3A65324B-79E5-4F5D-982E-3F619CA5E41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F7BD6-A9DC-412B-B455-2B9842A9E6F7}" type="pres">
      <dgm:prSet presAssocID="{A2CA153B-0206-476D-9212-3EEDE97529D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9B7F727-CB18-41DA-B3F6-8B65F79EFA43}" type="pres">
      <dgm:prSet presAssocID="{A2CA153B-0206-476D-9212-3EEDE97529D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549BC1B-CEED-4DC0-A3C9-474B2D7A8E0F}" type="pres">
      <dgm:prSet presAssocID="{29FC5B73-7E49-4A65-9231-B7084D8CB4E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22C75-5A5B-4B33-B2D6-269BC54F134C}" type="pres">
      <dgm:prSet presAssocID="{904CCC3E-835B-4D51-B194-4016272E33CB}" presName="sibTrans" presStyleLbl="sibTrans2D1" presStyleIdx="3" presStyleCnt="4"/>
      <dgm:spPr/>
      <dgm:t>
        <a:bodyPr/>
        <a:lstStyle/>
        <a:p>
          <a:endParaRPr lang="ru-RU"/>
        </a:p>
      </dgm:t>
    </dgm:pt>
    <dgm:pt modelId="{D9CFF600-F2C6-4F9D-BF28-4AD9A79E927A}" type="pres">
      <dgm:prSet presAssocID="{904CCC3E-835B-4D51-B194-4016272E33C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87B7204-0297-4BDF-A08F-3254B2A91DC0}" type="pres">
      <dgm:prSet presAssocID="{07CE57ED-2BDA-4376-8D6B-3878CE02ABD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9D2A60-C50B-45DF-811E-AC13F63CA621}" type="presOf" srcId="{69D8E129-C2E9-4F03-92C1-CB6D695C5B12}" destId="{4458D332-6A38-4AF2-B500-CC99388A5A3F}" srcOrd="1" destOrd="0" presId="urn:microsoft.com/office/officeart/2005/8/layout/process5"/>
    <dgm:cxn modelId="{4C96CAAF-E997-4F2C-ACEF-DF7E89E8763F}" srcId="{636FA6B9-B075-4D5B-945E-C2759F4F7322}" destId="{07CE57ED-2BDA-4376-8D6B-3878CE02ABDD}" srcOrd="4" destOrd="0" parTransId="{C2E54264-7B62-480D-96B1-3B785DC3E9D5}" sibTransId="{DC4139B1-398C-4162-B752-D7F71CAF811C}"/>
    <dgm:cxn modelId="{E5F60F2B-6FC7-43B2-9DDA-E92C551399C6}" type="presOf" srcId="{A2CA153B-0206-476D-9212-3EEDE97529D7}" destId="{8F3F7BD6-A9DC-412B-B455-2B9842A9E6F7}" srcOrd="0" destOrd="0" presId="urn:microsoft.com/office/officeart/2005/8/layout/process5"/>
    <dgm:cxn modelId="{86D39E1B-9091-4443-AFDD-A199FA881ABF}" srcId="{636FA6B9-B075-4D5B-945E-C2759F4F7322}" destId="{29FC5B73-7E49-4A65-9231-B7084D8CB4E4}" srcOrd="3" destOrd="0" parTransId="{CDFA5B0C-606F-4223-A68D-D0B38250E48D}" sibTransId="{904CCC3E-835B-4D51-B194-4016272E33CB}"/>
    <dgm:cxn modelId="{B22E58CF-7915-4371-AB5D-958F789229B4}" srcId="{636FA6B9-B075-4D5B-945E-C2759F4F7322}" destId="{3A65324B-79E5-4F5D-982E-3F619CA5E411}" srcOrd="2" destOrd="0" parTransId="{8C056744-315E-4D1C-943B-2722DF42576B}" sibTransId="{A2CA153B-0206-476D-9212-3EEDE97529D7}"/>
    <dgm:cxn modelId="{742C38CA-3C41-4B74-AD3B-693C78250649}" type="presOf" srcId="{904CCC3E-835B-4D51-B194-4016272E33CB}" destId="{3C922C75-5A5B-4B33-B2D6-269BC54F134C}" srcOrd="0" destOrd="0" presId="urn:microsoft.com/office/officeart/2005/8/layout/process5"/>
    <dgm:cxn modelId="{293DFAB9-28C3-4C9F-9A7E-6A251BA661DA}" type="presOf" srcId="{69D44679-F835-4E6C-A666-D09440E93AE5}" destId="{719773E2-240F-45B3-8D6C-3850A79B3FB2}" srcOrd="0" destOrd="0" presId="urn:microsoft.com/office/officeart/2005/8/layout/process5"/>
    <dgm:cxn modelId="{693C665A-AF22-433F-85A1-69F0ECEA7E53}" srcId="{636FA6B9-B075-4D5B-945E-C2759F4F7322}" destId="{AFE6AD71-284D-4E13-8C7E-EAD915FD2B88}" srcOrd="1" destOrd="0" parTransId="{A46782CF-52FC-475A-AB71-9C4049D4CAF1}" sibTransId="{69D8E129-C2E9-4F03-92C1-CB6D695C5B12}"/>
    <dgm:cxn modelId="{AA4964EB-D364-4F70-9386-0D08B96254F7}" srcId="{636FA6B9-B075-4D5B-945E-C2759F4F7322}" destId="{7E8CB765-6071-4644-8FCC-456FC0CBA4ED}" srcOrd="0" destOrd="0" parTransId="{A481A321-6DEB-4F81-9DAC-B3D6D624295C}" sibTransId="{69D44679-F835-4E6C-A666-D09440E93AE5}"/>
    <dgm:cxn modelId="{AB48248C-FCEA-4B21-9129-85AB42167D32}" type="presOf" srcId="{3A65324B-79E5-4F5D-982E-3F619CA5E411}" destId="{CE208FA6-C88D-4CEB-9F19-314A1E59E4E8}" srcOrd="0" destOrd="0" presId="urn:microsoft.com/office/officeart/2005/8/layout/process5"/>
    <dgm:cxn modelId="{92D9A555-6B6C-431D-80BB-2D8CBC3A0248}" type="presOf" srcId="{69D8E129-C2E9-4F03-92C1-CB6D695C5B12}" destId="{2C7CD9D0-E5D3-457F-A416-C8869E22433A}" srcOrd="0" destOrd="0" presId="urn:microsoft.com/office/officeart/2005/8/layout/process5"/>
    <dgm:cxn modelId="{28C77AA0-33E3-468F-A2FD-4F144A356B74}" type="presOf" srcId="{AFE6AD71-284D-4E13-8C7E-EAD915FD2B88}" destId="{A2D628BA-B0F5-4E6C-9A6B-734EBD2E7832}" srcOrd="0" destOrd="0" presId="urn:microsoft.com/office/officeart/2005/8/layout/process5"/>
    <dgm:cxn modelId="{BAC87548-E7C1-466E-88DC-02E5D463B463}" type="presOf" srcId="{636FA6B9-B075-4D5B-945E-C2759F4F7322}" destId="{2CD36E3A-19DC-499E-AB70-A1403AE7543E}" srcOrd="0" destOrd="0" presId="urn:microsoft.com/office/officeart/2005/8/layout/process5"/>
    <dgm:cxn modelId="{D2FF7C3F-40E3-41BE-A4DF-2035F5289EA7}" type="presOf" srcId="{904CCC3E-835B-4D51-B194-4016272E33CB}" destId="{D9CFF600-F2C6-4F9D-BF28-4AD9A79E927A}" srcOrd="1" destOrd="0" presId="urn:microsoft.com/office/officeart/2005/8/layout/process5"/>
    <dgm:cxn modelId="{153432BB-0FA1-4E69-BAAB-A751E956EC38}" type="presOf" srcId="{7E8CB765-6071-4644-8FCC-456FC0CBA4ED}" destId="{2F1D25D5-C032-4602-A2EE-478FD6E0A97A}" srcOrd="0" destOrd="0" presId="urn:microsoft.com/office/officeart/2005/8/layout/process5"/>
    <dgm:cxn modelId="{4F193793-E022-48A4-A028-5E90EEFB4573}" type="presOf" srcId="{07CE57ED-2BDA-4376-8D6B-3878CE02ABDD}" destId="{287B7204-0297-4BDF-A08F-3254B2A91DC0}" srcOrd="0" destOrd="0" presId="urn:microsoft.com/office/officeart/2005/8/layout/process5"/>
    <dgm:cxn modelId="{AC72FB13-852F-4C38-AF93-52325CF1B09C}" type="presOf" srcId="{69D44679-F835-4E6C-A666-D09440E93AE5}" destId="{3D7E7875-19B8-491D-ACB8-B0AA8E6B5491}" srcOrd="1" destOrd="0" presId="urn:microsoft.com/office/officeart/2005/8/layout/process5"/>
    <dgm:cxn modelId="{911F862C-9ABE-42C6-B821-8CDEE537FE57}" type="presOf" srcId="{A2CA153B-0206-476D-9212-3EEDE97529D7}" destId="{A9B7F727-CB18-41DA-B3F6-8B65F79EFA43}" srcOrd="1" destOrd="0" presId="urn:microsoft.com/office/officeart/2005/8/layout/process5"/>
    <dgm:cxn modelId="{2E8C2EDB-2B49-4DE0-9982-46FC18A6D1AF}" type="presOf" srcId="{29FC5B73-7E49-4A65-9231-B7084D8CB4E4}" destId="{2549BC1B-CEED-4DC0-A3C9-474B2D7A8E0F}" srcOrd="0" destOrd="0" presId="urn:microsoft.com/office/officeart/2005/8/layout/process5"/>
    <dgm:cxn modelId="{80CB07AE-AE08-469B-9514-FD34087A165C}" type="presParOf" srcId="{2CD36E3A-19DC-499E-AB70-A1403AE7543E}" destId="{2F1D25D5-C032-4602-A2EE-478FD6E0A97A}" srcOrd="0" destOrd="0" presId="urn:microsoft.com/office/officeart/2005/8/layout/process5"/>
    <dgm:cxn modelId="{356C2750-B2A5-4875-931E-96B36590F010}" type="presParOf" srcId="{2CD36E3A-19DC-499E-AB70-A1403AE7543E}" destId="{719773E2-240F-45B3-8D6C-3850A79B3FB2}" srcOrd="1" destOrd="0" presId="urn:microsoft.com/office/officeart/2005/8/layout/process5"/>
    <dgm:cxn modelId="{50DBD8C8-A94A-4334-B032-59DF6195BB16}" type="presParOf" srcId="{719773E2-240F-45B3-8D6C-3850A79B3FB2}" destId="{3D7E7875-19B8-491D-ACB8-B0AA8E6B5491}" srcOrd="0" destOrd="0" presId="urn:microsoft.com/office/officeart/2005/8/layout/process5"/>
    <dgm:cxn modelId="{2237B611-6B41-40D1-A155-C5E2F20659C8}" type="presParOf" srcId="{2CD36E3A-19DC-499E-AB70-A1403AE7543E}" destId="{A2D628BA-B0F5-4E6C-9A6B-734EBD2E7832}" srcOrd="2" destOrd="0" presId="urn:microsoft.com/office/officeart/2005/8/layout/process5"/>
    <dgm:cxn modelId="{069D84CD-E889-4883-817D-A558DA9487C5}" type="presParOf" srcId="{2CD36E3A-19DC-499E-AB70-A1403AE7543E}" destId="{2C7CD9D0-E5D3-457F-A416-C8869E22433A}" srcOrd="3" destOrd="0" presId="urn:microsoft.com/office/officeart/2005/8/layout/process5"/>
    <dgm:cxn modelId="{481FA08B-DF4E-4CA4-8131-AAF4C05E2084}" type="presParOf" srcId="{2C7CD9D0-E5D3-457F-A416-C8869E22433A}" destId="{4458D332-6A38-4AF2-B500-CC99388A5A3F}" srcOrd="0" destOrd="0" presId="urn:microsoft.com/office/officeart/2005/8/layout/process5"/>
    <dgm:cxn modelId="{50533A06-3719-4F90-B260-79059CC79D39}" type="presParOf" srcId="{2CD36E3A-19DC-499E-AB70-A1403AE7543E}" destId="{CE208FA6-C88D-4CEB-9F19-314A1E59E4E8}" srcOrd="4" destOrd="0" presId="urn:microsoft.com/office/officeart/2005/8/layout/process5"/>
    <dgm:cxn modelId="{5AF0B5A2-97B4-4EF9-8B88-DA5F201CEBF7}" type="presParOf" srcId="{2CD36E3A-19DC-499E-AB70-A1403AE7543E}" destId="{8F3F7BD6-A9DC-412B-B455-2B9842A9E6F7}" srcOrd="5" destOrd="0" presId="urn:microsoft.com/office/officeart/2005/8/layout/process5"/>
    <dgm:cxn modelId="{EF7FC6FD-7CC4-47BA-88C2-4846342D6694}" type="presParOf" srcId="{8F3F7BD6-A9DC-412B-B455-2B9842A9E6F7}" destId="{A9B7F727-CB18-41DA-B3F6-8B65F79EFA43}" srcOrd="0" destOrd="0" presId="urn:microsoft.com/office/officeart/2005/8/layout/process5"/>
    <dgm:cxn modelId="{02642BE1-04E0-4B9B-B498-745EFA844CB3}" type="presParOf" srcId="{2CD36E3A-19DC-499E-AB70-A1403AE7543E}" destId="{2549BC1B-CEED-4DC0-A3C9-474B2D7A8E0F}" srcOrd="6" destOrd="0" presId="urn:microsoft.com/office/officeart/2005/8/layout/process5"/>
    <dgm:cxn modelId="{38FA769D-07AB-417B-9B9E-99BE25581399}" type="presParOf" srcId="{2CD36E3A-19DC-499E-AB70-A1403AE7543E}" destId="{3C922C75-5A5B-4B33-B2D6-269BC54F134C}" srcOrd="7" destOrd="0" presId="urn:microsoft.com/office/officeart/2005/8/layout/process5"/>
    <dgm:cxn modelId="{4D5A66B7-090D-4C62-9307-6200CF147C03}" type="presParOf" srcId="{3C922C75-5A5B-4B33-B2D6-269BC54F134C}" destId="{D9CFF600-F2C6-4F9D-BF28-4AD9A79E927A}" srcOrd="0" destOrd="0" presId="urn:microsoft.com/office/officeart/2005/8/layout/process5"/>
    <dgm:cxn modelId="{A9B14D69-2C37-4C55-96C0-F4B46727225B}" type="presParOf" srcId="{2CD36E3A-19DC-499E-AB70-A1403AE7543E}" destId="{287B7204-0297-4BDF-A08F-3254B2A91DC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1D25D5-C032-4602-A2EE-478FD6E0A97A}">
      <dsp:nvSpPr>
        <dsp:cNvPr id="0" name=""/>
        <dsp:cNvSpPr/>
      </dsp:nvSpPr>
      <dsp:spPr>
        <a:xfrm>
          <a:off x="7233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ЦЕЛЬ</a:t>
          </a:r>
          <a:endParaRPr lang="ru-RU" sz="2700" kern="1200" dirty="0"/>
        </a:p>
      </dsp:txBody>
      <dsp:txXfrm>
        <a:off x="7233" y="533479"/>
        <a:ext cx="2161877" cy="1297126"/>
      </dsp:txXfrm>
    </dsp:sp>
    <dsp:sp modelId="{719773E2-240F-45B3-8D6C-3850A79B3FB2}">
      <dsp:nvSpPr>
        <dsp:cNvPr id="0" name=""/>
        <dsp:cNvSpPr/>
      </dsp:nvSpPr>
      <dsp:spPr>
        <a:xfrm>
          <a:off x="2359355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359355" y="913970"/>
        <a:ext cx="458317" cy="536145"/>
      </dsp:txXfrm>
    </dsp:sp>
    <dsp:sp modelId="{A2D628BA-B0F5-4E6C-9A6B-734EBD2E7832}">
      <dsp:nvSpPr>
        <dsp:cNvPr id="0" name=""/>
        <dsp:cNvSpPr/>
      </dsp:nvSpPr>
      <dsp:spPr>
        <a:xfrm>
          <a:off x="3033861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Задачи</a:t>
          </a:r>
          <a:endParaRPr lang="ru-RU" sz="2700" kern="1200" dirty="0"/>
        </a:p>
      </dsp:txBody>
      <dsp:txXfrm>
        <a:off x="3033861" y="533479"/>
        <a:ext cx="2161877" cy="1297126"/>
      </dsp:txXfrm>
    </dsp:sp>
    <dsp:sp modelId="{2C7CD9D0-E5D3-457F-A416-C8869E22433A}">
      <dsp:nvSpPr>
        <dsp:cNvPr id="0" name=""/>
        <dsp:cNvSpPr/>
      </dsp:nvSpPr>
      <dsp:spPr>
        <a:xfrm>
          <a:off x="5385983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385983" y="913970"/>
        <a:ext cx="458317" cy="536145"/>
      </dsp:txXfrm>
    </dsp:sp>
    <dsp:sp modelId="{CE208FA6-C88D-4CEB-9F19-314A1E59E4E8}">
      <dsp:nvSpPr>
        <dsp:cNvPr id="0" name=""/>
        <dsp:cNvSpPr/>
      </dsp:nvSpPr>
      <dsp:spPr>
        <a:xfrm>
          <a:off x="6060489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Методы</a:t>
          </a:r>
          <a:endParaRPr lang="ru-RU" sz="2700" kern="1200" dirty="0"/>
        </a:p>
      </dsp:txBody>
      <dsp:txXfrm>
        <a:off x="6060489" y="533479"/>
        <a:ext cx="2161877" cy="1297126"/>
      </dsp:txXfrm>
    </dsp:sp>
    <dsp:sp modelId="{8F3F7BD6-A9DC-412B-B455-2B9842A9E6F7}">
      <dsp:nvSpPr>
        <dsp:cNvPr id="0" name=""/>
        <dsp:cNvSpPr/>
      </dsp:nvSpPr>
      <dsp:spPr>
        <a:xfrm rot="5400000">
          <a:off x="6912269" y="198193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5400000">
        <a:off x="6912269" y="1981937"/>
        <a:ext cx="458317" cy="536145"/>
      </dsp:txXfrm>
    </dsp:sp>
    <dsp:sp modelId="{2549BC1B-CEED-4DC0-A3C9-474B2D7A8E0F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Средства</a:t>
          </a:r>
          <a:endParaRPr lang="ru-RU" sz="2700" kern="1200" dirty="0"/>
        </a:p>
      </dsp:txBody>
      <dsp:txXfrm>
        <a:off x="6060489" y="2695356"/>
        <a:ext cx="2161877" cy="1297126"/>
      </dsp:txXfrm>
    </dsp:sp>
    <dsp:sp modelId="{3C922C75-5A5B-4B33-B2D6-269BC54F134C}">
      <dsp:nvSpPr>
        <dsp:cNvPr id="0" name=""/>
        <dsp:cNvSpPr/>
      </dsp:nvSpPr>
      <dsp:spPr>
        <a:xfrm rot="10800000">
          <a:off x="5411926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5411926" y="3075847"/>
        <a:ext cx="458317" cy="536145"/>
      </dsp:txXfrm>
    </dsp:sp>
    <dsp:sp modelId="{287B7204-0297-4BDF-A08F-3254B2A91DC0}">
      <dsp:nvSpPr>
        <dsp:cNvPr id="0" name=""/>
        <dsp:cNvSpPr/>
      </dsp:nvSpPr>
      <dsp:spPr>
        <a:xfrm>
          <a:off x="3033861" y="2695356"/>
          <a:ext cx="2161877" cy="12971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Формы организации</a:t>
          </a:r>
          <a:endParaRPr lang="ru-RU" sz="2700" kern="1200" dirty="0"/>
        </a:p>
      </dsp:txBody>
      <dsp:txXfrm>
        <a:off x="3033861" y="2695356"/>
        <a:ext cx="2161877" cy="1297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0924AA-FC92-41A6-B26F-FC228044098C}" type="datetimeFigureOut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B2A701-35A4-4A28-A3A6-9326CC695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E8B4A0-8493-47DD-805C-D7AE6BDBAD3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D90DA-8946-41A1-A856-479FEDE3CB99}" type="datetime1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46C0E-F188-444D-B550-843941A6F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04EFE-5B4D-4564-B79D-3B16B0F3A401}" type="datetime1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77C7-3754-40DD-8A77-94A490D4D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9B254-3275-42F2-B8F8-78D9308B5061}" type="datetime1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72287-0877-4FAE-8080-03943460D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A121-2880-44CD-9FBC-CA4A726E7948}" type="datetime1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B0205-36CC-4515-B9FB-EBC89575F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B6DCA-EDC0-4869-8B7B-B68FD67FB42C}" type="datetime1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C104-FCAF-41AF-8ABE-710D3AB1A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F5ABA-700D-4CDC-A9B1-75C4F965A63A}" type="datetime1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BC601-0D68-4786-9527-6E4E26E07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7B8E9-CD5E-4C7D-A97A-F440C14EE72A}" type="datetime1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927A9-FCAE-4BF3-98FB-DCEDDFB76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7E0C8-8852-4C7E-9040-3663973EB862}" type="datetime1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DF6B-AABD-49BC-BC06-70B11BFF0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84C9-78EF-4CF9-85E7-71C833567373}" type="datetime1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7FA63-1856-4035-8A15-31267B772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493BB-FC4B-4AA9-9840-76975D847C84}" type="datetime1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618DB-D920-4BF9-B75D-E1FC3224E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190A2-B0D1-47F1-93D6-1DCC105B31D1}" type="datetime1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6986B-888A-4F3B-A22C-4BDEDB0FE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2DB98A-956B-4FC3-8720-9840EC2DFC17}" type="datetime1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917669-2AF9-428C-B7CE-586D29AD8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ln w="28575"/>
        </p:spPr>
        <p:txBody>
          <a:bodyPr/>
          <a:lstStyle/>
          <a:p>
            <a:pPr algn="l"/>
            <a:r>
              <a:rPr lang="ru-RU" b="1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ru-RU" b="1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ru-RU" b="1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ru-RU" b="1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ru-RU" b="1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Методы, средства и формы организации музыкального воспитания и обучения детей дошкольного возраста</a:t>
            </a:r>
            <a:br>
              <a:rPr lang="ru-RU" b="1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ru-RU" b="1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ru-RU" b="1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ru-RU" b="1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ru-RU" b="1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ru-RU" sz="2000" b="1" dirty="0" smtClean="0"/>
              <a:t>Светлана Анатольевна Соломатина – </a:t>
            </a:r>
            <a:br>
              <a:rPr lang="ru-RU" sz="2000" b="1" dirty="0" smtClean="0"/>
            </a:br>
            <a:r>
              <a:rPr lang="ru-RU" sz="2000" b="1" dirty="0" smtClean="0"/>
              <a:t>музыкальный руководитель</a:t>
            </a:r>
            <a:br>
              <a:rPr lang="ru-RU" sz="2000" b="1" dirty="0" smtClean="0"/>
            </a:br>
            <a:r>
              <a:rPr lang="ru-RU" sz="2000" b="1" dirty="0" smtClean="0"/>
              <a:t>МБДОУ центр развития ребенка –</a:t>
            </a:r>
            <a:br>
              <a:rPr lang="ru-RU" sz="2000" b="1" dirty="0" smtClean="0"/>
            </a:br>
            <a:r>
              <a:rPr lang="ru-RU" sz="2000" b="1" dirty="0" smtClean="0"/>
              <a:t>детский сад №7  </a:t>
            </a:r>
            <a:br>
              <a:rPr lang="ru-RU" sz="2000" b="1" dirty="0" smtClean="0"/>
            </a:br>
            <a:r>
              <a:rPr lang="ru-RU" sz="2000" b="1" dirty="0" smtClean="0"/>
              <a:t>г. Кашира Московской области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b="1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ru-RU" b="1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Игра (оркестр)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67744" y="2708920"/>
            <a:ext cx="642238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7E0C8-8852-4C7E-9040-3663973EB862}" type="datetime1">
              <a:rPr lang="ru-RU" smtClean="0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0DF6B-AABD-49BC-BC06-70B11BFF0AF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7" name="Содержимое 5" descr="упр. (ст.гр.)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39551" y="476672"/>
            <a:ext cx="5396417" cy="3275906"/>
          </a:xfrm>
          <a:prstGeom prst="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Распевание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Содержимое 6" descr="распевание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1818765"/>
            <a:ext cx="8064896" cy="4202521"/>
          </a:xfrm>
          <a:prstGeom prst="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A84C9-78EF-4CF9-85E7-71C833567373}" type="datetime1">
              <a:rPr lang="ru-RU" smtClean="0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7FA63-1856-4035-8A15-31267B772CF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Пение под фонограмму разученной ранее песни под фортепиано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Содержимое 6" descr="пение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63216" y="1600200"/>
            <a:ext cx="8113240" cy="4828204"/>
          </a:xfrm>
          <a:prstGeom prst="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93A121-2880-44CD-9FBC-CA4A726E7948}" type="datetime1">
              <a:rPr lang="ru-RU" smtClean="0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B0205-36CC-4515-B9FB-EBC89575F50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med" advClick="0" advTm="5000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476672"/>
            <a:ext cx="5904656" cy="576064"/>
          </a:xfrm>
        </p:spPr>
        <p:txBody>
          <a:bodyPr/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ИГРОВОЙ МЕТОД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A84C9-78EF-4CF9-85E7-71C833567373}" type="datetime1">
              <a:rPr lang="ru-RU" smtClean="0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7FA63-1856-4035-8A15-31267B772CF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Содержимое 5" descr="игра (ст.гр.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95736" y="1268760"/>
            <a:ext cx="6563976" cy="476534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7E0C8-8852-4C7E-9040-3663973EB862}" type="datetime1">
              <a:rPr lang="ru-RU" smtClean="0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0DF6B-AABD-49BC-BC06-70B11BFF0AF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" name="Содержимое 7" descr="Игра (оркестр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35696" y="548680"/>
            <a:ext cx="6868899" cy="515167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Формы организации обучения – определенная организация педагогической деятельности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Занятия (со всей группой, подгрупповые, индивидуальные)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занятий: тематические, интегрированные, комплексные, доминантные, фронтальные</a:t>
            </a: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Индивидуальная работа с детьми</a:t>
            </a: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Кружковая работа</a:t>
            </a: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Досуги, развлечения и праздники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93A121-2880-44CD-9FBC-CA4A726E7948}" type="datetime1">
              <a:rPr lang="ru-RU" smtClean="0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B0205-36CC-4515-B9FB-EBC89575F50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6" descr="танец с платкам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239850" y="2060848"/>
            <a:ext cx="5504940" cy="412870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Праздники и развлечения как форма закрепления пройденного материала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93A121-2880-44CD-9FBC-CA4A726E7948}" type="datetime1">
              <a:rPr lang="ru-RU" smtClean="0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B0205-36CC-4515-B9FB-EBC89575F50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7" name="Содержимое 16" descr="танец с платками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115616" y="1484784"/>
            <a:ext cx="6696744" cy="4950960"/>
          </a:xfrm>
          <a:prstGeom prst="roundRect">
            <a:avLst/>
          </a:prstGeom>
        </p:spPr>
      </p:pic>
      <p:pic>
        <p:nvPicPr>
          <p:cNvPr id="12" name="Содержимое 16" descr="танец с платками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1043608" y="1412776"/>
            <a:ext cx="6601280" cy="49509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6" descr="танец с платками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1115616" y="1412776"/>
            <a:ext cx="6601280" cy="49509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16" descr="танец с платками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982096" y="1556792"/>
            <a:ext cx="6806808" cy="476962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16" descr="танец с платками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845805" y="1412776"/>
            <a:ext cx="7015107" cy="48965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93A121-2880-44CD-9FBC-CA4A726E7948}" type="datetime1">
              <a:rPr lang="ru-RU" smtClean="0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B0205-36CC-4515-B9FB-EBC89575F50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404664"/>
            <a:ext cx="7762056" cy="113813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Средства организации музыкальной деятельности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844824"/>
            <a:ext cx="7690048" cy="3528392"/>
          </a:xfrm>
        </p:spPr>
        <p:txBody>
          <a:bodyPr/>
          <a:lstStyle/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Двигательная активность</a:t>
            </a:r>
          </a:p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Певческие навыки</a:t>
            </a:r>
          </a:p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Игровая деятельность</a:t>
            </a:r>
          </a:p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Творчество детей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Click="0" advTm="6000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достижения наилучших результатов усвоения знаний детей применяю следующие приемы: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Индивидуальный подход на занятии</a:t>
            </a:r>
          </a:p>
          <a:p>
            <a:pPr>
              <a:buFontTx/>
              <a:buChar char="-"/>
            </a:pPr>
            <a:r>
              <a:rPr lang="ru-RU" sz="2000" dirty="0" smtClean="0"/>
              <a:t>Создание на занятии обстановки, активизирующей неуверенных детей и организующей излишнюю активность </a:t>
            </a:r>
            <a:r>
              <a:rPr lang="ru-RU" sz="2000" dirty="0" err="1" smtClean="0"/>
              <a:t>гиперактивных</a:t>
            </a:r>
            <a:r>
              <a:rPr lang="ru-RU" sz="2000" dirty="0" smtClean="0"/>
              <a:t>;</a:t>
            </a:r>
          </a:p>
          <a:p>
            <a:pPr>
              <a:buFontTx/>
              <a:buChar char="-"/>
            </a:pPr>
            <a:r>
              <a:rPr lang="ru-RU" sz="2000" dirty="0" smtClean="0"/>
              <a:t>Использование указаний, обращенных не только ко всему детскому коллективу, но и к отдельным детям (это создает у ребенка впечатление, что им интересуются и за ним наблюдают);</a:t>
            </a:r>
          </a:p>
          <a:p>
            <a:pPr>
              <a:buFontTx/>
              <a:buChar char="-"/>
            </a:pPr>
            <a:r>
              <a:rPr lang="ru-RU" sz="2000" dirty="0" smtClean="0"/>
              <a:t>Исполнение детьми индивидуальных ролей, поочередное исполнение какого-либо задания и его оценка.</a:t>
            </a:r>
            <a:endParaRPr lang="ru-RU" sz="2800" dirty="0" smtClean="0"/>
          </a:p>
          <a:p>
            <a:r>
              <a:rPr lang="ru-RU" b="1" dirty="0" smtClean="0"/>
              <a:t>Дополнительные индивидуальные </a:t>
            </a:r>
          </a:p>
          <a:p>
            <a:pPr>
              <a:buNone/>
            </a:pPr>
            <a:r>
              <a:rPr lang="ru-RU" b="1" dirty="0" smtClean="0"/>
              <a:t>                   занятия с детьми </a:t>
            </a:r>
            <a:r>
              <a:rPr lang="ru-RU" sz="2800" dirty="0" smtClean="0"/>
              <a:t>(от 2 до 5 минут)</a:t>
            </a:r>
            <a:endParaRPr lang="ru-RU" sz="28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A84C9-78EF-4CF9-85E7-71C833567373}" type="datetime1">
              <a:rPr lang="ru-RU" smtClean="0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7FA63-1856-4035-8A15-31267B772CF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 spd="med" advClick="0" advTm="6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Схема планирования любой педагогической деятельности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93A121-2880-44CD-9FBC-CA4A726E7948}" type="datetime1">
              <a:rPr lang="ru-RU" smtClean="0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B0205-36CC-4515-B9FB-EBC89575F50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93A121-2880-44CD-9FBC-CA4A726E7948}" type="datetime1">
              <a:rPr lang="ru-RU" smtClean="0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B0205-36CC-4515-B9FB-EBC89575F50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373887"/>
            <a:ext cx="83529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Опускаешь на клавиши руки,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Волшебство совершается вдруг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рождаются чистые звуки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От простого касания рук.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Птица – музыка крыльями машет.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 кому-нибудь машет, а мне…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Словно солнышки рыжих ромашек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Расцветают на каждом окне.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Дождь и снег будут сыпаться с веток,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Будут люди опять и опять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Из роялей, как будто из клеток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Птицу – музыку в мир выпускать.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Пляцковский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Содержимое 6" descr="музыкальный ключ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1214174"/>
            <a:ext cx="8064896" cy="5243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93A121-2880-44CD-9FBC-CA4A726E7948}" type="datetime1">
              <a:rPr lang="ru-RU" smtClean="0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B0205-36CC-4515-B9FB-EBC89575F50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spd="med" advClick="0" advTm="6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93A121-2880-44CD-9FBC-CA4A726E7948}" type="datetime1">
              <a:rPr lang="ru-RU" smtClean="0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B0205-36CC-4515-B9FB-EBC89575F50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76672"/>
            <a:ext cx="813690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Музыка является одним из важнейших средств воспитания духовности человека. 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Главная задача педагога - увлечь ребёнка музыкой и развить в нем творческую личность.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Основными видами для решения  поставленных задач являются разнообразные методы, средства и формы воспитания и обучения детей.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A84C9-78EF-4CF9-85E7-71C833567373}" type="datetime1">
              <a:rPr lang="ru-RU" smtClean="0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7FA63-1856-4035-8A15-31267B772CF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6672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Методы обучения –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это способы работы, которые обеспечивают усвоение детьми знаний, умений и навыков.</a:t>
            </a:r>
          </a:p>
          <a:p>
            <a:pPr marL="342900" indent="-342900" algn="ctr">
              <a:buAutoNum type="arabicPeriod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Наглядный метод.</a:t>
            </a:r>
          </a:p>
          <a:p>
            <a:pPr marL="342900" indent="-342900" algn="ctr">
              <a:buAutoNum type="arabicPeriod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Словесный метод.</a:t>
            </a:r>
          </a:p>
          <a:p>
            <a:pPr marL="342900" indent="-342900" algn="ctr">
              <a:buAutoNum type="arabicPeriod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Практический метод.</a:t>
            </a:r>
          </a:p>
          <a:p>
            <a:pPr marL="342900" indent="-342900" algn="ctr">
              <a:buAutoNum type="arabicPeriod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Игровой метод.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Выбор методов зависит от:</a:t>
            </a:r>
          </a:p>
          <a:p>
            <a:pPr>
              <a:buFontTx/>
              <a:buChar char="-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Цели занятия и содержания учебного материала;</a:t>
            </a:r>
          </a:p>
          <a:p>
            <a:pPr>
              <a:buFontTx/>
              <a:buChar char="-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от возраста детей;</a:t>
            </a:r>
          </a:p>
          <a:p>
            <a:pPr>
              <a:buFontTx/>
              <a:buChar char="-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от степени подготовленности детей.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Click="0" advTm="6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864096"/>
          </a:xfrm>
        </p:spPr>
        <p:txBody>
          <a:bodyPr/>
          <a:lstStyle/>
          <a:p>
            <a:pPr algn="l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Наглядный метод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7E0C8-8852-4C7E-9040-3663973EB862}" type="datetime1">
              <a:rPr lang="ru-RU" smtClean="0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0DF6B-AABD-49BC-BC06-70B11BFF0AF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7" name="Содержимое 5" descr="слушание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59632" y="1268760"/>
            <a:ext cx="7497638" cy="4921287"/>
          </a:xfrm>
          <a:prstGeom prst="round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5" descr="упр. (ст.гр.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620688"/>
            <a:ext cx="8034067" cy="5112568"/>
          </a:xfrm>
          <a:prstGeom prst="round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Видео-презентация во время слушания музыки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Содержимое 6" descr="слушание 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59632" y="1484784"/>
            <a:ext cx="6953486" cy="4968552"/>
          </a:xfrm>
          <a:prstGeom prst="round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A84C9-78EF-4CF9-85E7-71C833567373}" type="datetime1">
              <a:rPr lang="ru-RU" smtClean="0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7FA63-1856-4035-8A15-31267B772CF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med" advTm="5000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A84C9-78EF-4CF9-85E7-71C833567373}" type="datetime1">
              <a:rPr lang="ru-RU" smtClean="0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7FA63-1856-4035-8A15-31267B772CF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6672"/>
            <a:ext cx="39114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СЛОВЕСНЫЙ </a:t>
            </a:r>
          </a:p>
          <a:p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</a:t>
            </a:r>
            <a:endParaRPr lang="ru-RU" sz="4000" dirty="0"/>
          </a:p>
        </p:txBody>
      </p:sp>
      <p:pic>
        <p:nvPicPr>
          <p:cNvPr id="6" name="Содержимое 4" descr="DSC0627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35523" y="1412776"/>
            <a:ext cx="6181437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000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4104456" cy="2218258"/>
          </a:xfrm>
        </p:spPr>
        <p:txBody>
          <a:bodyPr/>
          <a:lstStyle/>
          <a:p>
            <a:pPr algn="l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Практический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метод</a:t>
            </a:r>
            <a:endParaRPr lang="ru-RU" sz="4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7E0C8-8852-4C7E-9040-3663973EB862}" type="datetime1">
              <a:rPr lang="ru-RU" smtClean="0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0DF6B-AABD-49BC-BC06-70B11BFF0AF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Содержимое 4" descr="упражн (мл.гр.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77242" y="1340769"/>
            <a:ext cx="6199213" cy="4824536"/>
          </a:xfrm>
          <a:prstGeom prst="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5000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535</TotalTime>
  <Words>441</Words>
  <Application>Microsoft Office PowerPoint</Application>
  <PresentationFormat>Экран (4:3)</PresentationFormat>
  <Paragraphs>117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Праздник детский 2</vt:lpstr>
      <vt:lpstr>  Методы, средства и формы организации музыкального воспитания и обучения детей дошкольного возраста   Светлана Анатольевна Соломатина –  музыкальный руководитель МБДОУ центр развития ребенка – детский сад №7   г. Кашира Московской области   </vt:lpstr>
      <vt:lpstr>Слайд 2</vt:lpstr>
      <vt:lpstr>Слайд 3</vt:lpstr>
      <vt:lpstr>Слайд 4</vt:lpstr>
      <vt:lpstr>Наглядный метод</vt:lpstr>
      <vt:lpstr>Слайд 6</vt:lpstr>
      <vt:lpstr>Видео-презентация во время слушания музыки</vt:lpstr>
      <vt:lpstr>Слайд 8</vt:lpstr>
      <vt:lpstr>Практический   метод</vt:lpstr>
      <vt:lpstr>Слайд 10</vt:lpstr>
      <vt:lpstr>Распевание</vt:lpstr>
      <vt:lpstr>Пение под фонограмму разученной ранее песни под фортепиано</vt:lpstr>
      <vt:lpstr>ИГРОВОЙ МЕТОД</vt:lpstr>
      <vt:lpstr>Слайд 14</vt:lpstr>
      <vt:lpstr>Формы организации обучения – определенная организация педагогической деятельности</vt:lpstr>
      <vt:lpstr>Праздники и развлечения как форма закрепления пройденного материала</vt:lpstr>
      <vt:lpstr>Средства организации музыкальной деятельности</vt:lpstr>
      <vt:lpstr>Для достижения наилучших результатов усвоения знаний детей применяю следующие приемы:</vt:lpstr>
      <vt:lpstr>Схема планирования любой педагогической деятельности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Методы, средства и формы организации музыкального воспитания и обучения детей дошкольного возраста    А.И. Ширяева – заведующий МБДОУ центр развития ребенка – детский сад №7   г. Кашира Московской области</dc:title>
  <dc:creator>Admin</dc:creator>
  <dc:description>http://aida.ucoz.ru</dc:description>
  <cp:lastModifiedBy>User</cp:lastModifiedBy>
  <cp:revision>59</cp:revision>
  <dcterms:created xsi:type="dcterms:W3CDTF">2014-03-25T11:20:15Z</dcterms:created>
  <dcterms:modified xsi:type="dcterms:W3CDTF">2014-09-03T08:36:59Z</dcterms:modified>
  <cp:category>шаблоны к Powerpoint</cp:category>
</cp:coreProperties>
</file>