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BE62A3-0A10-47BE-A532-DCE0FF9E4C4B}" type="datetimeFigureOut">
              <a:rPr lang="ru-RU" smtClean="0"/>
              <a:t>22.03.2011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AD3254-B8BB-495B-961F-BD79782B108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– дизайн информации.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857496"/>
            <a:ext cx="76700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    </a:t>
            </a:r>
            <a:r>
              <a:rPr lang="ru-RU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Статистические исследования</a:t>
            </a:r>
            <a:endParaRPr lang="ru-RU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4929198"/>
            <a:ext cx="33837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 по итогам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>
                <a:solidFill>
                  <a:srgbClr val="002060"/>
                </a:solidFill>
              </a:rPr>
              <a:t>.    Разброс во временном промежутке при выполнении задания составляет 12 минут.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2.В среднем на выполнения задания затрачивается 36 минут.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3.Типичным показателем является время 36 минут.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4.При определении объема домашнего задания необходимо учитывать полученные результаты.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нужна 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Для получения, обработки и анализа количественных данных.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Для изучения различных общественных и социально – экономических  явлений проводятся статистические исследования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Задание: </a:t>
            </a:r>
            <a:r>
              <a:rPr lang="ru-RU" sz="2700" dirty="0" smtClean="0"/>
              <a:t>проведите статистическое исследование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Сбор информации.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      Обработка информации.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     Результаты исследования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Анкетирование участников исследования.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Составление упорядоченного ряда чисел.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Обработка полученного ряда.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полученными данными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Время, затраченное на приготовление домашнего задания по математике: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3786190"/>
          <a:ext cx="7072360" cy="143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485778"/>
                <a:gridCol w="707236"/>
                <a:gridCol w="707236"/>
                <a:gridCol w="707236"/>
                <a:gridCol w="707236"/>
                <a:gridCol w="707236"/>
                <a:gridCol w="707236"/>
                <a:gridCol w="707236"/>
                <a:gridCol w="707236"/>
              </a:tblGrid>
              <a:tr h="911473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Время,мин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32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33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35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36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42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2807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данными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Размахом ряда </a:t>
            </a:r>
            <a:r>
              <a:rPr lang="ru-RU" dirty="0" smtClean="0"/>
              <a:t>чисел называется разность между наибольшим и наименьшим из этих чисел:    42 – 30 = 12.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Размах ряда показывает как велик разброс данных в ряду.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данными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002060"/>
                </a:solidFill>
              </a:rPr>
              <a:t>Модой ряда </a:t>
            </a:r>
            <a:r>
              <a:rPr lang="ru-RU" dirty="0" smtClean="0"/>
              <a:t>называется число, наиболее часто встречающееся в ряду:</a:t>
            </a:r>
          </a:p>
          <a:p>
            <a:pPr>
              <a:buNone/>
            </a:pPr>
            <a:r>
              <a:rPr lang="ru-RU" dirty="0" smtClean="0"/>
              <a:t>    таким числом является 36.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Мода ряда свидетельствует о типичном показателе, т.е. чаще всего на выполнение работы затрачивается 36 минут.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данными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Медианой</a:t>
            </a:r>
            <a:r>
              <a:rPr lang="ru-RU" dirty="0" smtClean="0"/>
              <a:t> упорядоченного ряда чисел с четным количеством членов называется среднее арифметическое двух чисел, записанных посередине: в упорядоченном ряду чисел 20 членов, на 10 и 11 местах стоят числа 35 и35, значит медиана этого ряда  35.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данными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Средним арифметическим </a:t>
            </a:r>
            <a:r>
              <a:rPr lang="ru-RU" dirty="0" smtClean="0"/>
              <a:t>ряда чисел называется частное от деления суммы этих чисел на количество слагаемых: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(30+31+32*6+33+35*2+36*3+38*3+40*2+42)/20=3 2</a:t>
            </a:r>
          </a:p>
          <a:p>
            <a:pPr>
              <a:buNone/>
            </a:pPr>
            <a:r>
              <a:rPr lang="ru-RU" sz="2400" dirty="0" smtClean="0"/>
              <a:t>         </a:t>
            </a:r>
            <a:r>
              <a:rPr lang="ru-RU" i="1" dirty="0" smtClean="0">
                <a:solidFill>
                  <a:srgbClr val="002060"/>
                </a:solidFill>
              </a:rPr>
              <a:t>Это число   показывает, что в среднем учащиеся затрачивают на выполнение задания  32 минуты.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297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Статистика – дизайн информации.</vt:lpstr>
      <vt:lpstr>Зачем нужна статистика</vt:lpstr>
      <vt:lpstr>Задание: проведите статистическое исследование</vt:lpstr>
      <vt:lpstr>Сбор информации</vt:lpstr>
      <vt:lpstr>Работа с полученными данными</vt:lpstr>
      <vt:lpstr>Работа с данными </vt:lpstr>
      <vt:lpstr>Работа с данными </vt:lpstr>
      <vt:lpstr>Работа с данными </vt:lpstr>
      <vt:lpstr>Работа с данными </vt:lpstr>
      <vt:lpstr>Вывод  по итогам исследования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– дизайн информации.</dc:title>
  <dc:creator>ученик</dc:creator>
  <cp:lastModifiedBy>ученик</cp:lastModifiedBy>
  <cp:revision>17</cp:revision>
  <dcterms:created xsi:type="dcterms:W3CDTF">2011-03-22T13:05:30Z</dcterms:created>
  <dcterms:modified xsi:type="dcterms:W3CDTF">2011-03-22T15:04:19Z</dcterms:modified>
</cp:coreProperties>
</file>