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88174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0.70000000000000062</c:v>
                </c:pt>
                <c:pt idx="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929600"/>
        <c:axId val="67931136"/>
        <c:axId val="0"/>
      </c:bar3DChart>
      <c:catAx>
        <c:axId val="6792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67931136"/>
        <c:crosses val="autoZero"/>
        <c:auto val="1"/>
        <c:lblAlgn val="ctr"/>
        <c:lblOffset val="100"/>
        <c:noMultiLvlLbl val="0"/>
      </c:catAx>
      <c:valAx>
        <c:axId val="67931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7929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080128"/>
        <c:axId val="126082048"/>
        <c:axId val="0"/>
      </c:bar3DChart>
      <c:catAx>
        <c:axId val="12608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6082048"/>
        <c:crosses val="autoZero"/>
        <c:auto val="1"/>
        <c:lblAlgn val="ctr"/>
        <c:lblOffset val="100"/>
        <c:noMultiLvlLbl val="0"/>
      </c:catAx>
      <c:valAx>
        <c:axId val="126082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6080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E1736-BB63-4336-BF80-8384F3A97141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55C37F4D-4F81-4D3C-92B8-DE448B7C1C01}">
      <dgm:prSet/>
      <dgm:spPr/>
      <dgm:t>
        <a:bodyPr/>
        <a:lstStyle/>
        <a:p>
          <a:pPr rtl="0"/>
          <a:r>
            <a:rPr lang="ru-RU" smtClean="0"/>
            <a:t>1. необходимость приобщения детей к истокам русской северной культуры и духовным традициям родного края; </a:t>
          </a:r>
          <a:endParaRPr lang="ru-RU"/>
        </a:p>
      </dgm:t>
    </dgm:pt>
    <dgm:pt modelId="{5F24A625-CBEB-4B5A-9B7F-E9E5F9803B3F}" type="parTrans" cxnId="{9B53D36F-4EBE-440F-B116-8C27B3628B78}">
      <dgm:prSet/>
      <dgm:spPr/>
      <dgm:t>
        <a:bodyPr/>
        <a:lstStyle/>
        <a:p>
          <a:endParaRPr lang="ru-RU"/>
        </a:p>
      </dgm:t>
    </dgm:pt>
    <dgm:pt modelId="{3A0368CB-D40F-45FD-B58E-09E97262530C}" type="sibTrans" cxnId="{9B53D36F-4EBE-440F-B116-8C27B3628B78}">
      <dgm:prSet/>
      <dgm:spPr/>
      <dgm:t>
        <a:bodyPr/>
        <a:lstStyle/>
        <a:p>
          <a:endParaRPr lang="ru-RU"/>
        </a:p>
      </dgm:t>
    </dgm:pt>
    <dgm:pt modelId="{94FAB1A7-2D13-4223-8630-426FD8639B37}">
      <dgm:prSet/>
      <dgm:spPr/>
      <dgm:t>
        <a:bodyPr/>
        <a:lstStyle/>
        <a:p>
          <a:pPr rtl="0"/>
          <a:r>
            <a:rPr lang="ru-RU" smtClean="0"/>
            <a:t>2. необходимость обращения к народным промыслам (северные росписи), которые способствуют развитию художественной культуры ребенка;</a:t>
          </a:r>
          <a:endParaRPr lang="ru-RU"/>
        </a:p>
      </dgm:t>
    </dgm:pt>
    <dgm:pt modelId="{2DD37F09-3EEA-4349-9D21-2E103DAEA5BB}" type="parTrans" cxnId="{A7E5B860-62E6-4B85-98D9-9517F6998BE2}">
      <dgm:prSet/>
      <dgm:spPr/>
      <dgm:t>
        <a:bodyPr/>
        <a:lstStyle/>
        <a:p>
          <a:endParaRPr lang="ru-RU"/>
        </a:p>
      </dgm:t>
    </dgm:pt>
    <dgm:pt modelId="{0EE4F7B1-8F86-43B0-B9CE-23FBBEB688C2}" type="sibTrans" cxnId="{A7E5B860-62E6-4B85-98D9-9517F6998BE2}">
      <dgm:prSet/>
      <dgm:spPr/>
      <dgm:t>
        <a:bodyPr/>
        <a:lstStyle/>
        <a:p>
          <a:endParaRPr lang="ru-RU"/>
        </a:p>
      </dgm:t>
    </dgm:pt>
    <dgm:pt modelId="{77C4B43B-14AC-496D-8BD6-774606DF0787}">
      <dgm:prSet/>
      <dgm:spPr/>
      <dgm:t>
        <a:bodyPr/>
        <a:lstStyle/>
        <a:p>
          <a:pPr rtl="0"/>
          <a:r>
            <a:rPr lang="ru-RU" dirty="0" smtClean="0"/>
            <a:t>3. воспитание патриотизма и ощущения единства со своим народом;</a:t>
          </a:r>
          <a:endParaRPr lang="ru-RU" dirty="0"/>
        </a:p>
      </dgm:t>
    </dgm:pt>
    <dgm:pt modelId="{FA958C66-A7D2-4A4C-B40D-213666FF744D}" type="parTrans" cxnId="{864C09D9-14DE-4AAD-A87F-C5A26F46D91B}">
      <dgm:prSet/>
      <dgm:spPr/>
      <dgm:t>
        <a:bodyPr/>
        <a:lstStyle/>
        <a:p>
          <a:endParaRPr lang="ru-RU"/>
        </a:p>
      </dgm:t>
    </dgm:pt>
    <dgm:pt modelId="{7E5C20D5-AEFA-416A-BDCF-3EB7A29CD661}" type="sibTrans" cxnId="{864C09D9-14DE-4AAD-A87F-C5A26F46D91B}">
      <dgm:prSet/>
      <dgm:spPr/>
      <dgm:t>
        <a:bodyPr/>
        <a:lstStyle/>
        <a:p>
          <a:endParaRPr lang="ru-RU"/>
        </a:p>
      </dgm:t>
    </dgm:pt>
    <dgm:pt modelId="{43135731-5F35-4061-9B85-1204D25EC2CB}">
      <dgm:prSet/>
      <dgm:spPr/>
      <dgm:t>
        <a:bodyPr/>
        <a:lstStyle/>
        <a:p>
          <a:pPr rtl="0"/>
          <a:r>
            <a:rPr lang="ru-RU" smtClean="0"/>
            <a:t>4. развитие способности различать оттенки цвета и особенности северной росписи</a:t>
          </a:r>
          <a:endParaRPr lang="ru-RU"/>
        </a:p>
      </dgm:t>
    </dgm:pt>
    <dgm:pt modelId="{F6E3E14D-6712-4A65-841E-0EBFEFDCE0D0}" type="parTrans" cxnId="{8078F6F6-24AD-4CA5-ABA8-9958D37E6F7D}">
      <dgm:prSet/>
      <dgm:spPr/>
      <dgm:t>
        <a:bodyPr/>
        <a:lstStyle/>
        <a:p>
          <a:endParaRPr lang="ru-RU"/>
        </a:p>
      </dgm:t>
    </dgm:pt>
    <dgm:pt modelId="{D13820D5-C7F1-4537-AE7F-A5468AA2C4ED}" type="sibTrans" cxnId="{8078F6F6-24AD-4CA5-ABA8-9958D37E6F7D}">
      <dgm:prSet/>
      <dgm:spPr/>
      <dgm:t>
        <a:bodyPr/>
        <a:lstStyle/>
        <a:p>
          <a:endParaRPr lang="ru-RU"/>
        </a:p>
      </dgm:t>
    </dgm:pt>
    <dgm:pt modelId="{863318A8-0712-4B14-A69B-BFDCA8F53B35}" type="pres">
      <dgm:prSet presAssocID="{ABAE1736-BB63-4336-BF80-8384F3A97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A140C-A1CB-42A5-829A-33F830DCB23E}" type="pres">
      <dgm:prSet presAssocID="{55C37F4D-4F81-4D3C-92B8-DE448B7C1C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0EF2C-F5BC-4925-8A11-4B0486D15DD2}" type="pres">
      <dgm:prSet presAssocID="{3A0368CB-D40F-45FD-B58E-09E97262530C}" presName="spacer" presStyleCnt="0"/>
      <dgm:spPr/>
    </dgm:pt>
    <dgm:pt modelId="{9CE364A7-1A9F-4151-98D7-23F2713FADC8}" type="pres">
      <dgm:prSet presAssocID="{94FAB1A7-2D13-4223-8630-426FD8639B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62A2C-4D56-4D85-9F1D-E224FD663C70}" type="pres">
      <dgm:prSet presAssocID="{0EE4F7B1-8F86-43B0-B9CE-23FBBEB688C2}" presName="spacer" presStyleCnt="0"/>
      <dgm:spPr/>
    </dgm:pt>
    <dgm:pt modelId="{59E6022D-D4CB-4687-858A-365866954DD6}" type="pres">
      <dgm:prSet presAssocID="{77C4B43B-14AC-496D-8BD6-774606DF0787}" presName="parentText" presStyleLbl="node1" presStyleIdx="2" presStyleCnt="4" custLinFactNeighborX="-847" custLinFactNeighborY="-15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03BB7-B631-429E-BFF3-E8DB7285624B}" type="pres">
      <dgm:prSet presAssocID="{7E5C20D5-AEFA-416A-BDCF-3EB7A29CD661}" presName="spacer" presStyleCnt="0"/>
      <dgm:spPr/>
    </dgm:pt>
    <dgm:pt modelId="{3C92DB6D-8F54-4C1D-8AE4-1B5DF4BA72BC}" type="pres">
      <dgm:prSet presAssocID="{43135731-5F35-4061-9B85-1204D25EC2C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3F94B-797D-4078-97F4-4B5EEAEA6F0B}" type="presOf" srcId="{43135731-5F35-4061-9B85-1204D25EC2CB}" destId="{3C92DB6D-8F54-4C1D-8AE4-1B5DF4BA72BC}" srcOrd="0" destOrd="0" presId="urn:microsoft.com/office/officeart/2005/8/layout/vList2"/>
    <dgm:cxn modelId="{1A9F41BD-DCA5-4A42-82C9-59683FFB3726}" type="presOf" srcId="{ABAE1736-BB63-4336-BF80-8384F3A97141}" destId="{863318A8-0712-4B14-A69B-BFDCA8F53B35}" srcOrd="0" destOrd="0" presId="urn:microsoft.com/office/officeart/2005/8/layout/vList2"/>
    <dgm:cxn modelId="{382A7035-AF22-4EA9-9D03-13D39A801D8A}" type="presOf" srcId="{77C4B43B-14AC-496D-8BD6-774606DF0787}" destId="{59E6022D-D4CB-4687-858A-365866954DD6}" srcOrd="0" destOrd="0" presId="urn:microsoft.com/office/officeart/2005/8/layout/vList2"/>
    <dgm:cxn modelId="{8078F6F6-24AD-4CA5-ABA8-9958D37E6F7D}" srcId="{ABAE1736-BB63-4336-BF80-8384F3A97141}" destId="{43135731-5F35-4061-9B85-1204D25EC2CB}" srcOrd="3" destOrd="0" parTransId="{F6E3E14D-6712-4A65-841E-0EBFEFDCE0D0}" sibTransId="{D13820D5-C7F1-4537-AE7F-A5468AA2C4ED}"/>
    <dgm:cxn modelId="{62A664DB-C541-4FE1-B300-8756EF6AB208}" type="presOf" srcId="{55C37F4D-4F81-4D3C-92B8-DE448B7C1C01}" destId="{9DFA140C-A1CB-42A5-829A-33F830DCB23E}" srcOrd="0" destOrd="0" presId="urn:microsoft.com/office/officeart/2005/8/layout/vList2"/>
    <dgm:cxn modelId="{9B53D36F-4EBE-440F-B116-8C27B3628B78}" srcId="{ABAE1736-BB63-4336-BF80-8384F3A97141}" destId="{55C37F4D-4F81-4D3C-92B8-DE448B7C1C01}" srcOrd="0" destOrd="0" parTransId="{5F24A625-CBEB-4B5A-9B7F-E9E5F9803B3F}" sibTransId="{3A0368CB-D40F-45FD-B58E-09E97262530C}"/>
    <dgm:cxn modelId="{06F0B5AA-8749-4714-8CDA-696A7D8E5E76}" type="presOf" srcId="{94FAB1A7-2D13-4223-8630-426FD8639B37}" destId="{9CE364A7-1A9F-4151-98D7-23F2713FADC8}" srcOrd="0" destOrd="0" presId="urn:microsoft.com/office/officeart/2005/8/layout/vList2"/>
    <dgm:cxn modelId="{864C09D9-14DE-4AAD-A87F-C5A26F46D91B}" srcId="{ABAE1736-BB63-4336-BF80-8384F3A97141}" destId="{77C4B43B-14AC-496D-8BD6-774606DF0787}" srcOrd="2" destOrd="0" parTransId="{FA958C66-A7D2-4A4C-B40D-213666FF744D}" sibTransId="{7E5C20D5-AEFA-416A-BDCF-3EB7A29CD661}"/>
    <dgm:cxn modelId="{A7E5B860-62E6-4B85-98D9-9517F6998BE2}" srcId="{ABAE1736-BB63-4336-BF80-8384F3A97141}" destId="{94FAB1A7-2D13-4223-8630-426FD8639B37}" srcOrd="1" destOrd="0" parTransId="{2DD37F09-3EEA-4349-9D21-2E103DAEA5BB}" sibTransId="{0EE4F7B1-8F86-43B0-B9CE-23FBBEB688C2}"/>
    <dgm:cxn modelId="{AB9F16E9-2692-462B-B4B4-899F3D754100}" type="presParOf" srcId="{863318A8-0712-4B14-A69B-BFDCA8F53B35}" destId="{9DFA140C-A1CB-42A5-829A-33F830DCB23E}" srcOrd="0" destOrd="0" presId="urn:microsoft.com/office/officeart/2005/8/layout/vList2"/>
    <dgm:cxn modelId="{A1D0BE8E-FF78-459F-8FD4-DF5F0B91C51F}" type="presParOf" srcId="{863318A8-0712-4B14-A69B-BFDCA8F53B35}" destId="{9740EF2C-F5BC-4925-8A11-4B0486D15DD2}" srcOrd="1" destOrd="0" presId="urn:microsoft.com/office/officeart/2005/8/layout/vList2"/>
    <dgm:cxn modelId="{773C4557-C889-4AE2-845B-08D0A3735F42}" type="presParOf" srcId="{863318A8-0712-4B14-A69B-BFDCA8F53B35}" destId="{9CE364A7-1A9F-4151-98D7-23F2713FADC8}" srcOrd="2" destOrd="0" presId="urn:microsoft.com/office/officeart/2005/8/layout/vList2"/>
    <dgm:cxn modelId="{BD58CC32-2C6B-4941-8252-054B28BF7B2A}" type="presParOf" srcId="{863318A8-0712-4B14-A69B-BFDCA8F53B35}" destId="{4E962A2C-4D56-4D85-9F1D-E224FD663C70}" srcOrd="3" destOrd="0" presId="urn:microsoft.com/office/officeart/2005/8/layout/vList2"/>
    <dgm:cxn modelId="{EFCAB024-8574-4420-96DE-43135C054D67}" type="presParOf" srcId="{863318A8-0712-4B14-A69B-BFDCA8F53B35}" destId="{59E6022D-D4CB-4687-858A-365866954DD6}" srcOrd="4" destOrd="0" presId="urn:microsoft.com/office/officeart/2005/8/layout/vList2"/>
    <dgm:cxn modelId="{CB6835E1-5875-479C-9C1C-66D98FAB08EE}" type="presParOf" srcId="{863318A8-0712-4B14-A69B-BFDCA8F53B35}" destId="{D4F03BB7-B631-429E-BFF3-E8DB7285624B}" srcOrd="5" destOrd="0" presId="urn:microsoft.com/office/officeart/2005/8/layout/vList2"/>
    <dgm:cxn modelId="{C8A6F47A-9478-49E3-B66A-E804563D5A0B}" type="presParOf" srcId="{863318A8-0712-4B14-A69B-BFDCA8F53B35}" destId="{3C92DB6D-8F54-4C1D-8AE4-1B5DF4BA72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A47FE4-05C0-4C42-8CDF-82BF7A6B0916}" type="doc">
      <dgm:prSet loTypeId="urn:microsoft.com/office/officeart/2005/8/layout/pyramid2" loCatId="pyramid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723BD72-713E-4927-8CAF-08F14362A8C9}">
      <dgm:prSet custT="1"/>
      <dgm:spPr/>
      <dgm:t>
        <a:bodyPr/>
        <a:lstStyle/>
        <a:p>
          <a:pPr rtl="0"/>
          <a:r>
            <a:rPr lang="ru-RU" sz="1800" b="1" dirty="0" smtClean="0"/>
            <a:t>Теоретическая значимость </a:t>
          </a:r>
          <a:r>
            <a:rPr lang="ru-RU" sz="1800" dirty="0" smtClean="0"/>
            <a:t>-  рассмотрение особенностей ознакомления детей с северными росписями, как средством развития художественной культуры детей старшего дошкольного возраста. </a:t>
          </a:r>
          <a:endParaRPr lang="ru-RU" sz="1800" dirty="0"/>
        </a:p>
      </dgm:t>
    </dgm:pt>
    <dgm:pt modelId="{69322AC6-6E91-4D94-BAE5-82DA2724D121}" type="parTrans" cxnId="{D33BFBEB-D0FD-4987-B809-6F6C28A80139}">
      <dgm:prSet/>
      <dgm:spPr/>
      <dgm:t>
        <a:bodyPr/>
        <a:lstStyle/>
        <a:p>
          <a:endParaRPr lang="ru-RU"/>
        </a:p>
      </dgm:t>
    </dgm:pt>
    <dgm:pt modelId="{4AF76883-50CC-452A-BCA7-22B6503675AB}" type="sibTrans" cxnId="{D33BFBEB-D0FD-4987-B809-6F6C28A80139}">
      <dgm:prSet/>
      <dgm:spPr/>
      <dgm:t>
        <a:bodyPr/>
        <a:lstStyle/>
        <a:p>
          <a:endParaRPr lang="ru-RU"/>
        </a:p>
      </dgm:t>
    </dgm:pt>
    <dgm:pt modelId="{E4C707B1-C8BF-4603-9B07-83978D72B3CA}">
      <dgm:prSet custT="1"/>
      <dgm:spPr/>
      <dgm:t>
        <a:bodyPr/>
        <a:lstStyle/>
        <a:p>
          <a:pPr rtl="0"/>
          <a:r>
            <a:rPr lang="ru-RU" sz="1800" b="1" dirty="0" smtClean="0"/>
            <a:t>Практическая значимость </a:t>
          </a:r>
          <a:r>
            <a:rPr lang="ru-RU" sz="1800" b="0" dirty="0" smtClean="0"/>
            <a:t>-  материалы формирующего эксперимента дипломной работы могут быть использованы педагогами, работающими по теме исследования.</a:t>
          </a:r>
          <a:endParaRPr lang="ru-RU" sz="1800" b="0" dirty="0"/>
        </a:p>
      </dgm:t>
    </dgm:pt>
    <dgm:pt modelId="{28CB80D4-FF3B-4C2B-901A-5CDA8C76AF12}" type="parTrans" cxnId="{C59AD94B-BC43-4123-AFCA-69AEA918662F}">
      <dgm:prSet/>
      <dgm:spPr/>
      <dgm:t>
        <a:bodyPr/>
        <a:lstStyle/>
        <a:p>
          <a:endParaRPr lang="ru-RU"/>
        </a:p>
      </dgm:t>
    </dgm:pt>
    <dgm:pt modelId="{E67084AD-B938-411A-BE4B-A2B1088FA5EB}" type="sibTrans" cxnId="{C59AD94B-BC43-4123-AFCA-69AEA918662F}">
      <dgm:prSet/>
      <dgm:spPr/>
      <dgm:t>
        <a:bodyPr/>
        <a:lstStyle/>
        <a:p>
          <a:endParaRPr lang="ru-RU"/>
        </a:p>
      </dgm:t>
    </dgm:pt>
    <dgm:pt modelId="{D2AE797E-AC48-44E0-86F4-1400742BE7C0}" type="pres">
      <dgm:prSet presAssocID="{3EA47FE4-05C0-4C42-8CDF-82BF7A6B0916}" presName="compositeShape" presStyleCnt="0">
        <dgm:presLayoutVars>
          <dgm:dir/>
          <dgm:resizeHandles/>
        </dgm:presLayoutVars>
      </dgm:prSet>
      <dgm:spPr/>
    </dgm:pt>
    <dgm:pt modelId="{8F046200-52EC-44C4-8145-C46F2091708A}" type="pres">
      <dgm:prSet presAssocID="{3EA47FE4-05C0-4C42-8CDF-82BF7A6B0916}" presName="pyramid" presStyleLbl="node1" presStyleIdx="0" presStyleCnt="1"/>
      <dgm:spPr/>
    </dgm:pt>
    <dgm:pt modelId="{86ECDF10-4D19-43F7-A796-0FD5548656A4}" type="pres">
      <dgm:prSet presAssocID="{3EA47FE4-05C0-4C42-8CDF-82BF7A6B0916}" presName="theList" presStyleCnt="0"/>
      <dgm:spPr/>
    </dgm:pt>
    <dgm:pt modelId="{87C4D114-DC18-4187-A9B7-83A98E6A216C}" type="pres">
      <dgm:prSet presAssocID="{8723BD72-713E-4927-8CAF-08F14362A8C9}" presName="aNode" presStyleLbl="fgAcc1" presStyleIdx="0" presStyleCnt="2" custScaleY="19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68D09-FABB-4112-8109-40899E81243C}" type="pres">
      <dgm:prSet presAssocID="{8723BD72-713E-4927-8CAF-08F14362A8C9}" presName="aSpace" presStyleCnt="0"/>
      <dgm:spPr/>
    </dgm:pt>
    <dgm:pt modelId="{51B51969-69AF-4E51-A71E-81BD47484352}" type="pres">
      <dgm:prSet presAssocID="{E4C707B1-C8BF-4603-9B07-83978D72B3CA}" presName="aNode" presStyleLbl="fgAcc1" presStyleIdx="1" presStyleCnt="2" custScaleY="185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6B726-7E87-453A-BB0D-88E1D070FF63}" type="pres">
      <dgm:prSet presAssocID="{E4C707B1-C8BF-4603-9B07-83978D72B3CA}" presName="aSpace" presStyleCnt="0"/>
      <dgm:spPr/>
    </dgm:pt>
  </dgm:ptLst>
  <dgm:cxnLst>
    <dgm:cxn modelId="{D33BFBEB-D0FD-4987-B809-6F6C28A80139}" srcId="{3EA47FE4-05C0-4C42-8CDF-82BF7A6B0916}" destId="{8723BD72-713E-4927-8CAF-08F14362A8C9}" srcOrd="0" destOrd="0" parTransId="{69322AC6-6E91-4D94-BAE5-82DA2724D121}" sibTransId="{4AF76883-50CC-452A-BCA7-22B6503675AB}"/>
    <dgm:cxn modelId="{3DD9A66E-280C-4F7E-B451-D861B8B328B4}" type="presOf" srcId="{3EA47FE4-05C0-4C42-8CDF-82BF7A6B0916}" destId="{D2AE797E-AC48-44E0-86F4-1400742BE7C0}" srcOrd="0" destOrd="0" presId="urn:microsoft.com/office/officeart/2005/8/layout/pyramid2"/>
    <dgm:cxn modelId="{1C5EDE7E-C4BF-4924-9D7B-1CBBA7E1611D}" type="presOf" srcId="{8723BD72-713E-4927-8CAF-08F14362A8C9}" destId="{87C4D114-DC18-4187-A9B7-83A98E6A216C}" srcOrd="0" destOrd="0" presId="urn:microsoft.com/office/officeart/2005/8/layout/pyramid2"/>
    <dgm:cxn modelId="{64AB8050-9C6E-4B38-80D0-1C7142688977}" type="presOf" srcId="{E4C707B1-C8BF-4603-9B07-83978D72B3CA}" destId="{51B51969-69AF-4E51-A71E-81BD47484352}" srcOrd="0" destOrd="0" presId="urn:microsoft.com/office/officeart/2005/8/layout/pyramid2"/>
    <dgm:cxn modelId="{C59AD94B-BC43-4123-AFCA-69AEA918662F}" srcId="{3EA47FE4-05C0-4C42-8CDF-82BF7A6B0916}" destId="{E4C707B1-C8BF-4603-9B07-83978D72B3CA}" srcOrd="1" destOrd="0" parTransId="{28CB80D4-FF3B-4C2B-901A-5CDA8C76AF12}" sibTransId="{E67084AD-B938-411A-BE4B-A2B1088FA5EB}"/>
    <dgm:cxn modelId="{11D0B284-A2E8-4426-8065-2DC34EF22BEA}" type="presParOf" srcId="{D2AE797E-AC48-44E0-86F4-1400742BE7C0}" destId="{8F046200-52EC-44C4-8145-C46F2091708A}" srcOrd="0" destOrd="0" presId="urn:microsoft.com/office/officeart/2005/8/layout/pyramid2"/>
    <dgm:cxn modelId="{BF6DE609-8790-4C1D-BC46-614E68504241}" type="presParOf" srcId="{D2AE797E-AC48-44E0-86F4-1400742BE7C0}" destId="{86ECDF10-4D19-43F7-A796-0FD5548656A4}" srcOrd="1" destOrd="0" presId="urn:microsoft.com/office/officeart/2005/8/layout/pyramid2"/>
    <dgm:cxn modelId="{15DC89D3-CDA8-4122-BBAB-7B9B127D82C7}" type="presParOf" srcId="{86ECDF10-4D19-43F7-A796-0FD5548656A4}" destId="{87C4D114-DC18-4187-A9B7-83A98E6A216C}" srcOrd="0" destOrd="0" presId="urn:microsoft.com/office/officeart/2005/8/layout/pyramid2"/>
    <dgm:cxn modelId="{B4287DEE-CBCA-422D-9520-39C45CD5EF97}" type="presParOf" srcId="{86ECDF10-4D19-43F7-A796-0FD5548656A4}" destId="{00068D09-FABB-4112-8109-40899E81243C}" srcOrd="1" destOrd="0" presId="urn:microsoft.com/office/officeart/2005/8/layout/pyramid2"/>
    <dgm:cxn modelId="{FB7E6361-C46E-4501-8339-D90A1FD81845}" type="presParOf" srcId="{86ECDF10-4D19-43F7-A796-0FD5548656A4}" destId="{51B51969-69AF-4E51-A71E-81BD47484352}" srcOrd="2" destOrd="0" presId="urn:microsoft.com/office/officeart/2005/8/layout/pyramid2"/>
    <dgm:cxn modelId="{4224327A-D76B-4994-AB53-F9FB9EDB843E}" type="presParOf" srcId="{86ECDF10-4D19-43F7-A796-0FD5548656A4}" destId="{1CA6B726-7E87-453A-BB0D-88E1D070FF6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E7430-7178-4DC6-98CB-74C9D2241B79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0FB97A8B-606B-4A11-B9FF-4B2E7D41C8F1}">
      <dgm:prSet/>
      <dgm:spPr/>
      <dgm:t>
        <a:bodyPr/>
        <a:lstStyle/>
        <a:p>
          <a:pPr rtl="0"/>
          <a:r>
            <a:rPr lang="ru-RU" smtClean="0"/>
            <a:t>обосновать роль северной росписи как средства развития художественной культуры детей старшего дошкольного возраста. </a:t>
          </a:r>
          <a:endParaRPr lang="ru-RU"/>
        </a:p>
      </dgm:t>
    </dgm:pt>
    <dgm:pt modelId="{51DF1E12-7CCC-41E3-B205-16C30400C18E}" type="parTrans" cxnId="{C88D4494-2D76-4AC2-984A-7ECFCF238593}">
      <dgm:prSet/>
      <dgm:spPr/>
      <dgm:t>
        <a:bodyPr/>
        <a:lstStyle/>
        <a:p>
          <a:endParaRPr lang="ru-RU"/>
        </a:p>
      </dgm:t>
    </dgm:pt>
    <dgm:pt modelId="{B77C2C11-6063-4866-B5A9-5036D158F8C2}" type="sibTrans" cxnId="{C88D4494-2D76-4AC2-984A-7ECFCF238593}">
      <dgm:prSet/>
      <dgm:spPr/>
      <dgm:t>
        <a:bodyPr/>
        <a:lstStyle/>
        <a:p>
          <a:endParaRPr lang="ru-RU"/>
        </a:p>
      </dgm:t>
    </dgm:pt>
    <dgm:pt modelId="{A8A94B9A-2188-4AA9-A4AD-511E744A0F37}" type="pres">
      <dgm:prSet presAssocID="{489E7430-7178-4DC6-98CB-74C9D2241B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6EF71A-F872-4206-BFF2-AC24C71666D3}" type="pres">
      <dgm:prSet presAssocID="{0FB97A8B-606B-4A11-B9FF-4B2E7D41C8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F4B3A-D4A9-4F6B-A8F9-134EB01FDC73}" type="presOf" srcId="{0FB97A8B-606B-4A11-B9FF-4B2E7D41C8F1}" destId="{0C6EF71A-F872-4206-BFF2-AC24C71666D3}" srcOrd="0" destOrd="0" presId="urn:microsoft.com/office/officeart/2005/8/layout/vList2"/>
    <dgm:cxn modelId="{90D7B031-0279-4A5F-AF97-A863FF0D04B2}" type="presOf" srcId="{489E7430-7178-4DC6-98CB-74C9D2241B79}" destId="{A8A94B9A-2188-4AA9-A4AD-511E744A0F37}" srcOrd="0" destOrd="0" presId="urn:microsoft.com/office/officeart/2005/8/layout/vList2"/>
    <dgm:cxn modelId="{C88D4494-2D76-4AC2-984A-7ECFCF238593}" srcId="{489E7430-7178-4DC6-98CB-74C9D2241B79}" destId="{0FB97A8B-606B-4A11-B9FF-4B2E7D41C8F1}" srcOrd="0" destOrd="0" parTransId="{51DF1E12-7CCC-41E3-B205-16C30400C18E}" sibTransId="{B77C2C11-6063-4866-B5A9-5036D158F8C2}"/>
    <dgm:cxn modelId="{E509E9CE-AAE9-438D-9FF2-AE8F9627FBFE}" type="presParOf" srcId="{A8A94B9A-2188-4AA9-A4AD-511E744A0F37}" destId="{0C6EF71A-F872-4206-BFF2-AC24C71666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FE357-BDA1-45E4-869B-D71C6DC51A6C}" type="doc">
      <dgm:prSet loTypeId="urn:microsoft.com/office/officeart/2005/8/layout/target3" loCatId="relationship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4E86C4B1-A99B-4334-84C7-4BD5945BD4F7}">
      <dgm:prSet/>
      <dgm:spPr/>
      <dgm:t>
        <a:bodyPr/>
        <a:lstStyle/>
        <a:p>
          <a:pPr rtl="0"/>
          <a:r>
            <a:rPr lang="ru-RU" dirty="0" smtClean="0"/>
            <a:t>1. Изучить теоретические основы развития художественной культуры детей старшего дошкольного возраста.</a:t>
          </a:r>
          <a:endParaRPr lang="ru-RU" dirty="0"/>
        </a:p>
      </dgm:t>
    </dgm:pt>
    <dgm:pt modelId="{F4B80990-5811-49B2-AE73-320E1045D432}" type="parTrans" cxnId="{4E44D01B-68A7-4B4C-A6B6-28828FC7B04F}">
      <dgm:prSet/>
      <dgm:spPr/>
      <dgm:t>
        <a:bodyPr/>
        <a:lstStyle/>
        <a:p>
          <a:endParaRPr lang="ru-RU"/>
        </a:p>
      </dgm:t>
    </dgm:pt>
    <dgm:pt modelId="{9F04EBF7-1232-4D2D-84E2-5B284862EEC1}" type="sibTrans" cxnId="{4E44D01B-68A7-4B4C-A6B6-28828FC7B04F}">
      <dgm:prSet/>
      <dgm:spPr/>
      <dgm:t>
        <a:bodyPr/>
        <a:lstStyle/>
        <a:p>
          <a:endParaRPr lang="ru-RU"/>
        </a:p>
      </dgm:t>
    </dgm:pt>
    <dgm:pt modelId="{D4FD4222-BB6D-4BF1-8412-1C4629A42BC8}">
      <dgm:prSet/>
      <dgm:spPr/>
      <dgm:t>
        <a:bodyPr/>
        <a:lstStyle/>
        <a:p>
          <a:pPr rtl="0"/>
          <a:r>
            <a:rPr lang="ru-RU" smtClean="0"/>
            <a:t>2. Выяснить значение северной росписи в развитии художественной культуры детей старшего дошкольного возраста.</a:t>
          </a:r>
          <a:endParaRPr lang="ru-RU"/>
        </a:p>
      </dgm:t>
    </dgm:pt>
    <dgm:pt modelId="{6016AD89-4860-4C71-A213-B7134C4F54CE}" type="parTrans" cxnId="{8E16F84E-69A8-4431-A8B9-88395B44D796}">
      <dgm:prSet/>
      <dgm:spPr/>
      <dgm:t>
        <a:bodyPr/>
        <a:lstStyle/>
        <a:p>
          <a:endParaRPr lang="ru-RU"/>
        </a:p>
      </dgm:t>
    </dgm:pt>
    <dgm:pt modelId="{BCF6581B-DF7C-45EE-A3FF-384F252ABFBB}" type="sibTrans" cxnId="{8E16F84E-69A8-4431-A8B9-88395B44D796}">
      <dgm:prSet/>
      <dgm:spPr/>
      <dgm:t>
        <a:bodyPr/>
        <a:lstStyle/>
        <a:p>
          <a:endParaRPr lang="ru-RU"/>
        </a:p>
      </dgm:t>
    </dgm:pt>
    <dgm:pt modelId="{8323351D-E869-496D-94E2-5E0B9AD0F611}">
      <dgm:prSet/>
      <dgm:spPr/>
      <dgm:t>
        <a:bodyPr/>
        <a:lstStyle/>
        <a:p>
          <a:pPr rtl="0"/>
          <a:r>
            <a:rPr lang="ru-RU" smtClean="0"/>
            <a:t>3. Выявить уровень развития художественной культуры детей старшего дошкольного возраста.</a:t>
          </a:r>
          <a:endParaRPr lang="ru-RU"/>
        </a:p>
      </dgm:t>
    </dgm:pt>
    <dgm:pt modelId="{48FA36F9-D00C-465F-97AF-8DE57711FC49}" type="parTrans" cxnId="{67B75280-8AEA-456C-A393-5DBDDC61265F}">
      <dgm:prSet/>
      <dgm:spPr/>
      <dgm:t>
        <a:bodyPr/>
        <a:lstStyle/>
        <a:p>
          <a:endParaRPr lang="ru-RU"/>
        </a:p>
      </dgm:t>
    </dgm:pt>
    <dgm:pt modelId="{33040052-D13F-4A7B-8F83-399434E61EED}" type="sibTrans" cxnId="{67B75280-8AEA-456C-A393-5DBDDC61265F}">
      <dgm:prSet/>
      <dgm:spPr/>
      <dgm:t>
        <a:bodyPr/>
        <a:lstStyle/>
        <a:p>
          <a:endParaRPr lang="ru-RU"/>
        </a:p>
      </dgm:t>
    </dgm:pt>
    <dgm:pt modelId="{528DEA88-332E-4A54-9DD8-ED276C267124}" type="pres">
      <dgm:prSet presAssocID="{056FE357-BDA1-45E4-869B-D71C6DC51A6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858D89-697C-4412-9687-DB2B58CF0B46}" type="pres">
      <dgm:prSet presAssocID="{4E86C4B1-A99B-4334-84C7-4BD5945BD4F7}" presName="circle1" presStyleLbl="node1" presStyleIdx="0" presStyleCnt="3"/>
      <dgm:spPr/>
    </dgm:pt>
    <dgm:pt modelId="{BF3A1121-CCDA-4178-A692-E03DEC5B4A7A}" type="pres">
      <dgm:prSet presAssocID="{4E86C4B1-A99B-4334-84C7-4BD5945BD4F7}" presName="space" presStyleCnt="0"/>
      <dgm:spPr/>
    </dgm:pt>
    <dgm:pt modelId="{01BA8E58-9751-47FD-8AB0-38BB6955091E}" type="pres">
      <dgm:prSet presAssocID="{4E86C4B1-A99B-4334-84C7-4BD5945BD4F7}" presName="rect1" presStyleLbl="alignAcc1" presStyleIdx="0" presStyleCnt="3"/>
      <dgm:spPr/>
      <dgm:t>
        <a:bodyPr/>
        <a:lstStyle/>
        <a:p>
          <a:endParaRPr lang="ru-RU"/>
        </a:p>
      </dgm:t>
    </dgm:pt>
    <dgm:pt modelId="{26DC1D0D-F347-40FA-AD91-72AC103F55C1}" type="pres">
      <dgm:prSet presAssocID="{D4FD4222-BB6D-4BF1-8412-1C4629A42BC8}" presName="vertSpace2" presStyleLbl="node1" presStyleIdx="0" presStyleCnt="3"/>
      <dgm:spPr/>
    </dgm:pt>
    <dgm:pt modelId="{5FE21E66-30CC-47C5-8FAA-481F974E2AC2}" type="pres">
      <dgm:prSet presAssocID="{D4FD4222-BB6D-4BF1-8412-1C4629A42BC8}" presName="circle2" presStyleLbl="node1" presStyleIdx="1" presStyleCnt="3"/>
      <dgm:spPr/>
    </dgm:pt>
    <dgm:pt modelId="{0FDA3E97-FF63-4D37-866B-01306B51332E}" type="pres">
      <dgm:prSet presAssocID="{D4FD4222-BB6D-4BF1-8412-1C4629A42BC8}" presName="rect2" presStyleLbl="alignAcc1" presStyleIdx="1" presStyleCnt="3"/>
      <dgm:spPr/>
      <dgm:t>
        <a:bodyPr/>
        <a:lstStyle/>
        <a:p>
          <a:endParaRPr lang="ru-RU"/>
        </a:p>
      </dgm:t>
    </dgm:pt>
    <dgm:pt modelId="{C7851DD4-A817-4C1F-AB39-1A8C64BD932B}" type="pres">
      <dgm:prSet presAssocID="{8323351D-E869-496D-94E2-5E0B9AD0F611}" presName="vertSpace3" presStyleLbl="node1" presStyleIdx="1" presStyleCnt="3"/>
      <dgm:spPr/>
    </dgm:pt>
    <dgm:pt modelId="{6B121774-9B80-43C5-A326-AE8AF0AC1024}" type="pres">
      <dgm:prSet presAssocID="{8323351D-E869-496D-94E2-5E0B9AD0F611}" presName="circle3" presStyleLbl="node1" presStyleIdx="2" presStyleCnt="3"/>
      <dgm:spPr/>
    </dgm:pt>
    <dgm:pt modelId="{37425058-50D9-4079-98C5-8FA61D385A85}" type="pres">
      <dgm:prSet presAssocID="{8323351D-E869-496D-94E2-5E0B9AD0F611}" presName="rect3" presStyleLbl="alignAcc1" presStyleIdx="2" presStyleCnt="3"/>
      <dgm:spPr/>
      <dgm:t>
        <a:bodyPr/>
        <a:lstStyle/>
        <a:p>
          <a:endParaRPr lang="ru-RU"/>
        </a:p>
      </dgm:t>
    </dgm:pt>
    <dgm:pt modelId="{593EA5B7-07D8-45C8-BE89-8113E147F02C}" type="pres">
      <dgm:prSet presAssocID="{4E86C4B1-A99B-4334-84C7-4BD5945BD4F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869E5-C427-4078-BB1E-2111CDD70941}" type="pres">
      <dgm:prSet presAssocID="{D4FD4222-BB6D-4BF1-8412-1C4629A42BC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41164-BFA8-4AB9-B557-50242A8C5930}" type="pres">
      <dgm:prSet presAssocID="{8323351D-E869-496D-94E2-5E0B9AD0F61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35B0A-28AF-408E-8DE2-0D15E2BE01F1}" type="presOf" srcId="{8323351D-E869-496D-94E2-5E0B9AD0F611}" destId="{37425058-50D9-4079-98C5-8FA61D385A85}" srcOrd="0" destOrd="0" presId="urn:microsoft.com/office/officeart/2005/8/layout/target3"/>
    <dgm:cxn modelId="{67B75280-8AEA-456C-A393-5DBDDC61265F}" srcId="{056FE357-BDA1-45E4-869B-D71C6DC51A6C}" destId="{8323351D-E869-496D-94E2-5E0B9AD0F611}" srcOrd="2" destOrd="0" parTransId="{48FA36F9-D00C-465F-97AF-8DE57711FC49}" sibTransId="{33040052-D13F-4A7B-8F83-399434E61EED}"/>
    <dgm:cxn modelId="{D9A914A0-C8FE-40F2-8834-A587F7E92AF9}" type="presOf" srcId="{4E86C4B1-A99B-4334-84C7-4BD5945BD4F7}" destId="{01BA8E58-9751-47FD-8AB0-38BB6955091E}" srcOrd="0" destOrd="0" presId="urn:microsoft.com/office/officeart/2005/8/layout/target3"/>
    <dgm:cxn modelId="{BD02AB15-7A7E-4964-8C83-596FFDAE7CC4}" type="presOf" srcId="{D4FD4222-BB6D-4BF1-8412-1C4629A42BC8}" destId="{0FDA3E97-FF63-4D37-866B-01306B51332E}" srcOrd="0" destOrd="0" presId="urn:microsoft.com/office/officeart/2005/8/layout/target3"/>
    <dgm:cxn modelId="{916209D1-64B4-4267-A778-E19692A4A2E1}" type="presOf" srcId="{D4FD4222-BB6D-4BF1-8412-1C4629A42BC8}" destId="{2DA869E5-C427-4078-BB1E-2111CDD70941}" srcOrd="1" destOrd="0" presId="urn:microsoft.com/office/officeart/2005/8/layout/target3"/>
    <dgm:cxn modelId="{0DB665F9-953F-47DC-9689-F01AEAD376B8}" type="presOf" srcId="{8323351D-E869-496D-94E2-5E0B9AD0F611}" destId="{1D741164-BFA8-4AB9-B557-50242A8C5930}" srcOrd="1" destOrd="0" presId="urn:microsoft.com/office/officeart/2005/8/layout/target3"/>
    <dgm:cxn modelId="{4E44D01B-68A7-4B4C-A6B6-28828FC7B04F}" srcId="{056FE357-BDA1-45E4-869B-D71C6DC51A6C}" destId="{4E86C4B1-A99B-4334-84C7-4BD5945BD4F7}" srcOrd="0" destOrd="0" parTransId="{F4B80990-5811-49B2-AE73-320E1045D432}" sibTransId="{9F04EBF7-1232-4D2D-84E2-5B284862EEC1}"/>
    <dgm:cxn modelId="{79F4355A-87BA-43E9-B6B1-88DB5FD67F1D}" type="presOf" srcId="{056FE357-BDA1-45E4-869B-D71C6DC51A6C}" destId="{528DEA88-332E-4A54-9DD8-ED276C267124}" srcOrd="0" destOrd="0" presId="urn:microsoft.com/office/officeart/2005/8/layout/target3"/>
    <dgm:cxn modelId="{5E4EDCBC-496D-4781-B413-91BFD3CC6788}" type="presOf" srcId="{4E86C4B1-A99B-4334-84C7-4BD5945BD4F7}" destId="{593EA5B7-07D8-45C8-BE89-8113E147F02C}" srcOrd="1" destOrd="0" presId="urn:microsoft.com/office/officeart/2005/8/layout/target3"/>
    <dgm:cxn modelId="{8E16F84E-69A8-4431-A8B9-88395B44D796}" srcId="{056FE357-BDA1-45E4-869B-D71C6DC51A6C}" destId="{D4FD4222-BB6D-4BF1-8412-1C4629A42BC8}" srcOrd="1" destOrd="0" parTransId="{6016AD89-4860-4C71-A213-B7134C4F54CE}" sibTransId="{BCF6581B-DF7C-45EE-A3FF-384F252ABFBB}"/>
    <dgm:cxn modelId="{8190FC49-FAEF-4705-8912-9CF81AECB835}" type="presParOf" srcId="{528DEA88-332E-4A54-9DD8-ED276C267124}" destId="{A4858D89-697C-4412-9687-DB2B58CF0B46}" srcOrd="0" destOrd="0" presId="urn:microsoft.com/office/officeart/2005/8/layout/target3"/>
    <dgm:cxn modelId="{1D7467C8-7E0F-4301-901A-416DA831A9E2}" type="presParOf" srcId="{528DEA88-332E-4A54-9DD8-ED276C267124}" destId="{BF3A1121-CCDA-4178-A692-E03DEC5B4A7A}" srcOrd="1" destOrd="0" presId="urn:microsoft.com/office/officeart/2005/8/layout/target3"/>
    <dgm:cxn modelId="{64C3C3AD-531D-4272-A473-33BBE254AFAC}" type="presParOf" srcId="{528DEA88-332E-4A54-9DD8-ED276C267124}" destId="{01BA8E58-9751-47FD-8AB0-38BB6955091E}" srcOrd="2" destOrd="0" presId="urn:microsoft.com/office/officeart/2005/8/layout/target3"/>
    <dgm:cxn modelId="{8799A131-0C3B-43E8-BD4D-C47A9134ED71}" type="presParOf" srcId="{528DEA88-332E-4A54-9DD8-ED276C267124}" destId="{26DC1D0D-F347-40FA-AD91-72AC103F55C1}" srcOrd="3" destOrd="0" presId="urn:microsoft.com/office/officeart/2005/8/layout/target3"/>
    <dgm:cxn modelId="{17ABBB32-A482-4893-B20F-63F45EB52979}" type="presParOf" srcId="{528DEA88-332E-4A54-9DD8-ED276C267124}" destId="{5FE21E66-30CC-47C5-8FAA-481F974E2AC2}" srcOrd="4" destOrd="0" presId="urn:microsoft.com/office/officeart/2005/8/layout/target3"/>
    <dgm:cxn modelId="{3A65DD42-43FE-4F00-A036-DBCD54BE0F20}" type="presParOf" srcId="{528DEA88-332E-4A54-9DD8-ED276C267124}" destId="{0FDA3E97-FF63-4D37-866B-01306B51332E}" srcOrd="5" destOrd="0" presId="urn:microsoft.com/office/officeart/2005/8/layout/target3"/>
    <dgm:cxn modelId="{4B18FF9B-F1FD-43CA-8A8B-5B7677FF5380}" type="presParOf" srcId="{528DEA88-332E-4A54-9DD8-ED276C267124}" destId="{C7851DD4-A817-4C1F-AB39-1A8C64BD932B}" srcOrd="6" destOrd="0" presId="urn:microsoft.com/office/officeart/2005/8/layout/target3"/>
    <dgm:cxn modelId="{008B141E-3D17-4A8F-9300-03F6E7245B9F}" type="presParOf" srcId="{528DEA88-332E-4A54-9DD8-ED276C267124}" destId="{6B121774-9B80-43C5-A326-AE8AF0AC1024}" srcOrd="7" destOrd="0" presId="urn:microsoft.com/office/officeart/2005/8/layout/target3"/>
    <dgm:cxn modelId="{B638AD56-FE0C-4ED0-9994-798E4D4BCF24}" type="presParOf" srcId="{528DEA88-332E-4A54-9DD8-ED276C267124}" destId="{37425058-50D9-4079-98C5-8FA61D385A85}" srcOrd="8" destOrd="0" presId="urn:microsoft.com/office/officeart/2005/8/layout/target3"/>
    <dgm:cxn modelId="{096CC8B8-71B5-4FA6-BCB5-55E9C4A31B06}" type="presParOf" srcId="{528DEA88-332E-4A54-9DD8-ED276C267124}" destId="{593EA5B7-07D8-45C8-BE89-8113E147F02C}" srcOrd="9" destOrd="0" presId="urn:microsoft.com/office/officeart/2005/8/layout/target3"/>
    <dgm:cxn modelId="{B6FB4ABD-C269-4B9B-9F38-754CF7F03366}" type="presParOf" srcId="{528DEA88-332E-4A54-9DD8-ED276C267124}" destId="{2DA869E5-C427-4078-BB1E-2111CDD70941}" srcOrd="10" destOrd="0" presId="urn:microsoft.com/office/officeart/2005/8/layout/target3"/>
    <dgm:cxn modelId="{ECD56FC9-B626-4AFA-AAAF-81AF39BA0C90}" type="presParOf" srcId="{528DEA88-332E-4A54-9DD8-ED276C267124}" destId="{1D741164-BFA8-4AB9-B557-50242A8C593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07620D-A023-477C-91C5-D03A2273BE79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187A7A0-C908-4201-9298-8168C7244E52}">
      <dgm:prSet/>
      <dgm:spPr/>
      <dgm:t>
        <a:bodyPr/>
        <a:lstStyle/>
        <a:p>
          <a:pPr rtl="0"/>
          <a:r>
            <a:rPr lang="ru-RU" dirty="0" smtClean="0"/>
            <a:t>процесс развития художественной культуры детей старшего дошкольного возраста в дошкольном образовательном учреждении.</a:t>
          </a:r>
          <a:endParaRPr lang="ru-RU" dirty="0"/>
        </a:p>
      </dgm:t>
    </dgm:pt>
    <dgm:pt modelId="{18D6852B-52FB-4962-ABA4-CBC1C4811E17}" type="parTrans" cxnId="{69EE3707-71B1-4007-AC8A-484F5F235955}">
      <dgm:prSet/>
      <dgm:spPr/>
      <dgm:t>
        <a:bodyPr/>
        <a:lstStyle/>
        <a:p>
          <a:endParaRPr lang="ru-RU"/>
        </a:p>
      </dgm:t>
    </dgm:pt>
    <dgm:pt modelId="{49E41586-4612-45FD-87ED-55CE6F8B06E1}" type="sibTrans" cxnId="{69EE3707-71B1-4007-AC8A-484F5F235955}">
      <dgm:prSet/>
      <dgm:spPr/>
      <dgm:t>
        <a:bodyPr/>
        <a:lstStyle/>
        <a:p>
          <a:endParaRPr lang="ru-RU"/>
        </a:p>
      </dgm:t>
    </dgm:pt>
    <dgm:pt modelId="{6BF6697D-D90B-4CF9-BD5A-ADE37B357E20}" type="pres">
      <dgm:prSet presAssocID="{8E07620D-A023-477C-91C5-D03A2273BE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726468-27D4-4715-8396-C82425F7E4C8}" type="pres">
      <dgm:prSet presAssocID="{C187A7A0-C908-4201-9298-8168C7244E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B93C60-E387-43C1-B678-53E974A6E633}" type="presOf" srcId="{8E07620D-A023-477C-91C5-D03A2273BE79}" destId="{6BF6697D-D90B-4CF9-BD5A-ADE37B357E20}" srcOrd="0" destOrd="0" presId="urn:microsoft.com/office/officeart/2005/8/layout/vList2"/>
    <dgm:cxn modelId="{69EE3707-71B1-4007-AC8A-484F5F235955}" srcId="{8E07620D-A023-477C-91C5-D03A2273BE79}" destId="{C187A7A0-C908-4201-9298-8168C7244E52}" srcOrd="0" destOrd="0" parTransId="{18D6852B-52FB-4962-ABA4-CBC1C4811E17}" sibTransId="{49E41586-4612-45FD-87ED-55CE6F8B06E1}"/>
    <dgm:cxn modelId="{2F97586C-F721-42CC-A047-4DFEC6832498}" type="presOf" srcId="{C187A7A0-C908-4201-9298-8168C7244E52}" destId="{E1726468-27D4-4715-8396-C82425F7E4C8}" srcOrd="0" destOrd="0" presId="urn:microsoft.com/office/officeart/2005/8/layout/vList2"/>
    <dgm:cxn modelId="{3F2A1C9D-B095-430A-A8A2-5307466F997E}" type="presParOf" srcId="{6BF6697D-D90B-4CF9-BD5A-ADE37B357E20}" destId="{E1726468-27D4-4715-8396-C82425F7E4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A71733-9274-4456-A47D-940940C1907F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FB21DEE-AED8-4682-A439-45946DBDDA15}">
      <dgm:prSet/>
      <dgm:spPr/>
      <dgm:t>
        <a:bodyPr/>
        <a:lstStyle/>
        <a:p>
          <a:pPr rtl="0"/>
          <a:r>
            <a:rPr lang="ru-RU" dirty="0" smtClean="0"/>
            <a:t>ознакомление с северными росписями как средство развития художественной культуры детей старшего дошкольного возраста.</a:t>
          </a:r>
          <a:endParaRPr lang="ru-RU" dirty="0"/>
        </a:p>
      </dgm:t>
    </dgm:pt>
    <dgm:pt modelId="{1BE55D77-B543-43AD-AFB1-8418F8E97E53}" type="parTrans" cxnId="{370DC10E-9F1A-4BF1-BCE0-C88B091BC7D3}">
      <dgm:prSet/>
      <dgm:spPr/>
      <dgm:t>
        <a:bodyPr/>
        <a:lstStyle/>
        <a:p>
          <a:endParaRPr lang="ru-RU"/>
        </a:p>
      </dgm:t>
    </dgm:pt>
    <dgm:pt modelId="{F87742DC-8F6C-4A14-8480-7EEA7AD68118}" type="sibTrans" cxnId="{370DC10E-9F1A-4BF1-BCE0-C88B091BC7D3}">
      <dgm:prSet/>
      <dgm:spPr/>
      <dgm:t>
        <a:bodyPr/>
        <a:lstStyle/>
        <a:p>
          <a:endParaRPr lang="ru-RU"/>
        </a:p>
      </dgm:t>
    </dgm:pt>
    <dgm:pt modelId="{A0301490-A00D-4717-A0D6-3B5295E57A94}" type="pres">
      <dgm:prSet presAssocID="{51A71733-9274-4456-A47D-940940C19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809C3-83DE-4BAB-B091-0A5EF6BEC344}" type="pres">
      <dgm:prSet presAssocID="{2FB21DEE-AED8-4682-A439-45946DBDDA15}" presName="parentText" presStyleLbl="node1" presStyleIdx="0" presStyleCnt="1" custLinFactNeighborX="-4735" custLinFactNeighborY="-3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362B5-E21E-4085-AA16-EECBEFB9907C}" type="presOf" srcId="{2FB21DEE-AED8-4682-A439-45946DBDDA15}" destId="{338809C3-83DE-4BAB-B091-0A5EF6BEC344}" srcOrd="0" destOrd="0" presId="urn:microsoft.com/office/officeart/2005/8/layout/vList2"/>
    <dgm:cxn modelId="{0A11503A-FDD9-41DC-944F-F4D2F9851E24}" type="presOf" srcId="{51A71733-9274-4456-A47D-940940C1907F}" destId="{A0301490-A00D-4717-A0D6-3B5295E57A94}" srcOrd="0" destOrd="0" presId="urn:microsoft.com/office/officeart/2005/8/layout/vList2"/>
    <dgm:cxn modelId="{370DC10E-9F1A-4BF1-BCE0-C88B091BC7D3}" srcId="{51A71733-9274-4456-A47D-940940C1907F}" destId="{2FB21DEE-AED8-4682-A439-45946DBDDA15}" srcOrd="0" destOrd="0" parTransId="{1BE55D77-B543-43AD-AFB1-8418F8E97E53}" sibTransId="{F87742DC-8F6C-4A14-8480-7EEA7AD68118}"/>
    <dgm:cxn modelId="{84234C50-BA9A-423B-862B-0B413975A560}" type="presParOf" srcId="{A0301490-A00D-4717-A0D6-3B5295E57A94}" destId="{338809C3-83DE-4BAB-B091-0A5EF6BEC3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45DC0D-20FA-4950-9127-7D53C51A5370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E5B11811-0A59-47C4-978C-8F72EB67ADAE}">
      <dgm:prSet/>
      <dgm:spPr/>
      <dgm:t>
        <a:bodyPr/>
        <a:lstStyle/>
        <a:p>
          <a:pPr rtl="0"/>
          <a:r>
            <a:rPr lang="ru-RU" dirty="0" smtClean="0"/>
            <a:t>развитие художественной культуры детей старшего дошкольного возраста будет проходить эффективно, если: </a:t>
          </a:r>
          <a:endParaRPr lang="ru-RU" dirty="0"/>
        </a:p>
      </dgm:t>
    </dgm:pt>
    <dgm:pt modelId="{90300514-A3FD-43AB-9D1B-3F1513724E27}" type="parTrans" cxnId="{4955DDAB-4529-44B3-B420-1E75136E21EF}">
      <dgm:prSet/>
      <dgm:spPr/>
      <dgm:t>
        <a:bodyPr/>
        <a:lstStyle/>
        <a:p>
          <a:endParaRPr lang="ru-RU"/>
        </a:p>
      </dgm:t>
    </dgm:pt>
    <dgm:pt modelId="{40CEA857-C372-449E-BD58-B7D893287235}" type="sibTrans" cxnId="{4955DDAB-4529-44B3-B420-1E75136E21EF}">
      <dgm:prSet/>
      <dgm:spPr/>
      <dgm:t>
        <a:bodyPr/>
        <a:lstStyle/>
        <a:p>
          <a:endParaRPr lang="ru-RU"/>
        </a:p>
      </dgm:t>
    </dgm:pt>
    <dgm:pt modelId="{F537D111-68D3-4B60-8390-23A88A2CDA01}">
      <dgm:prSet/>
      <dgm:spPr/>
      <dgm:t>
        <a:bodyPr/>
        <a:lstStyle/>
        <a:p>
          <a:pPr rtl="0"/>
          <a:r>
            <a:rPr lang="ru-RU" smtClean="0"/>
            <a:t>- в работе с детьми будет применяться система последовательных занятий с использованием традиционного северного искусства – северные росписи. </a:t>
          </a:r>
          <a:endParaRPr lang="ru-RU"/>
        </a:p>
      </dgm:t>
    </dgm:pt>
    <dgm:pt modelId="{7B7C2DF7-82AE-4A85-85A4-E44E7414A4F9}" type="parTrans" cxnId="{190869CE-D23A-49DC-9F5D-DD8751187B78}">
      <dgm:prSet/>
      <dgm:spPr/>
      <dgm:t>
        <a:bodyPr/>
        <a:lstStyle/>
        <a:p>
          <a:endParaRPr lang="ru-RU"/>
        </a:p>
      </dgm:t>
    </dgm:pt>
    <dgm:pt modelId="{6ECA68EA-0D96-4C56-A16D-E691BAEF0791}" type="sibTrans" cxnId="{190869CE-D23A-49DC-9F5D-DD8751187B78}">
      <dgm:prSet/>
      <dgm:spPr/>
      <dgm:t>
        <a:bodyPr/>
        <a:lstStyle/>
        <a:p>
          <a:endParaRPr lang="ru-RU"/>
        </a:p>
      </dgm:t>
    </dgm:pt>
    <dgm:pt modelId="{49B4D1D8-32F0-4874-8635-0F0994FB5AE7}" type="pres">
      <dgm:prSet presAssocID="{DA45DC0D-20FA-4950-9127-7D53C51A5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3589BB-42DF-4FE2-91A7-61DA4105F5F9}" type="pres">
      <dgm:prSet presAssocID="{E5B11811-0A59-47C4-978C-8F72EB67AD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B7960-BB10-43F2-9407-5514E011BCF4}" type="pres">
      <dgm:prSet presAssocID="{40CEA857-C372-449E-BD58-B7D893287235}" presName="spacer" presStyleCnt="0"/>
      <dgm:spPr/>
    </dgm:pt>
    <dgm:pt modelId="{3E2BA23E-0CDC-4AB9-9489-03651793449B}" type="pres">
      <dgm:prSet presAssocID="{F537D111-68D3-4B60-8390-23A88A2CDA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28E9B-1F25-4AF3-898B-B93990BDD406}" type="presOf" srcId="{F537D111-68D3-4B60-8390-23A88A2CDA01}" destId="{3E2BA23E-0CDC-4AB9-9489-03651793449B}" srcOrd="0" destOrd="0" presId="urn:microsoft.com/office/officeart/2005/8/layout/vList2"/>
    <dgm:cxn modelId="{57E17225-51E8-49DE-924A-005B6917A5CF}" type="presOf" srcId="{DA45DC0D-20FA-4950-9127-7D53C51A5370}" destId="{49B4D1D8-32F0-4874-8635-0F0994FB5AE7}" srcOrd="0" destOrd="0" presId="urn:microsoft.com/office/officeart/2005/8/layout/vList2"/>
    <dgm:cxn modelId="{190869CE-D23A-49DC-9F5D-DD8751187B78}" srcId="{DA45DC0D-20FA-4950-9127-7D53C51A5370}" destId="{F537D111-68D3-4B60-8390-23A88A2CDA01}" srcOrd="1" destOrd="0" parTransId="{7B7C2DF7-82AE-4A85-85A4-E44E7414A4F9}" sibTransId="{6ECA68EA-0D96-4C56-A16D-E691BAEF0791}"/>
    <dgm:cxn modelId="{4955DDAB-4529-44B3-B420-1E75136E21EF}" srcId="{DA45DC0D-20FA-4950-9127-7D53C51A5370}" destId="{E5B11811-0A59-47C4-978C-8F72EB67ADAE}" srcOrd="0" destOrd="0" parTransId="{90300514-A3FD-43AB-9D1B-3F1513724E27}" sibTransId="{40CEA857-C372-449E-BD58-B7D893287235}"/>
    <dgm:cxn modelId="{1AE5F00A-EA71-430A-B4AF-0ED70C4E7329}" type="presOf" srcId="{E5B11811-0A59-47C4-978C-8F72EB67ADAE}" destId="{1A3589BB-42DF-4FE2-91A7-61DA4105F5F9}" srcOrd="0" destOrd="0" presId="urn:microsoft.com/office/officeart/2005/8/layout/vList2"/>
    <dgm:cxn modelId="{30505E62-7532-4F8F-8224-8F0254919705}" type="presParOf" srcId="{49B4D1D8-32F0-4874-8635-0F0994FB5AE7}" destId="{1A3589BB-42DF-4FE2-91A7-61DA4105F5F9}" srcOrd="0" destOrd="0" presId="urn:microsoft.com/office/officeart/2005/8/layout/vList2"/>
    <dgm:cxn modelId="{3D6C2B9F-88AA-4FD2-ACAB-5BC6D6EA263B}" type="presParOf" srcId="{49B4D1D8-32F0-4874-8635-0F0994FB5AE7}" destId="{09CB7960-BB10-43F2-9407-5514E011BCF4}" srcOrd="1" destOrd="0" presId="urn:microsoft.com/office/officeart/2005/8/layout/vList2"/>
    <dgm:cxn modelId="{0432C4F9-003A-4319-A96E-D65753BF4672}" type="presParOf" srcId="{49B4D1D8-32F0-4874-8635-0F0994FB5AE7}" destId="{3E2BA23E-0CDC-4AB9-9489-0365179344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B0BA49-CD9E-450E-8FC5-893CBF6170E6}" type="doc">
      <dgm:prSet loTypeId="urn:microsoft.com/office/officeart/2005/8/layout/radial6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AA13F50-42CB-421D-B536-E7E2EED7E001}">
      <dgm:prSet custT="1"/>
      <dgm:spPr/>
      <dgm:t>
        <a:bodyPr/>
        <a:lstStyle/>
        <a:p>
          <a:pPr rtl="0"/>
          <a:r>
            <a:rPr lang="ru-RU" sz="2000" dirty="0" smtClean="0"/>
            <a:t>Развитие художественной культуры детей старшего дошкольного возраста</a:t>
          </a:r>
          <a:endParaRPr lang="ru-RU" sz="2000" dirty="0"/>
        </a:p>
      </dgm:t>
    </dgm:pt>
    <dgm:pt modelId="{CB9E0F21-F3F8-4FB1-A08E-22353DED9D9C}" type="parTrans" cxnId="{B0EC45DB-05A5-4506-BA30-846C300EFD81}">
      <dgm:prSet/>
      <dgm:spPr/>
      <dgm:t>
        <a:bodyPr/>
        <a:lstStyle/>
        <a:p>
          <a:endParaRPr lang="ru-RU"/>
        </a:p>
      </dgm:t>
    </dgm:pt>
    <dgm:pt modelId="{7BFBE240-CD05-4AE4-9060-F56C073BDC3B}" type="sibTrans" cxnId="{B0EC45DB-05A5-4506-BA30-846C300EFD81}">
      <dgm:prSet/>
      <dgm:spPr/>
      <dgm:t>
        <a:bodyPr/>
        <a:lstStyle/>
        <a:p>
          <a:endParaRPr lang="ru-RU"/>
        </a:p>
      </dgm:t>
    </dgm:pt>
    <dgm:pt modelId="{730E1E7F-56D6-452B-998D-277965531B57}">
      <dgm:prSet custT="1"/>
      <dgm:spPr/>
      <dgm:t>
        <a:bodyPr/>
        <a:lstStyle/>
        <a:p>
          <a:r>
            <a:rPr lang="ru-RU" sz="2000" dirty="0" smtClean="0"/>
            <a:t>воображение</a:t>
          </a:r>
          <a:endParaRPr lang="ru-RU" sz="2000" dirty="0"/>
        </a:p>
      </dgm:t>
    </dgm:pt>
    <dgm:pt modelId="{7AFA705C-D568-4185-83F8-6567902F9F44}" type="parTrans" cxnId="{C1681021-700F-4D63-8F66-CB063FE468F5}">
      <dgm:prSet/>
      <dgm:spPr/>
      <dgm:t>
        <a:bodyPr/>
        <a:lstStyle/>
        <a:p>
          <a:endParaRPr lang="ru-RU"/>
        </a:p>
      </dgm:t>
    </dgm:pt>
    <dgm:pt modelId="{19FDABA7-D9F8-45FA-B1F3-C81DDE822209}" type="sibTrans" cxnId="{C1681021-700F-4D63-8F66-CB063FE468F5}">
      <dgm:prSet/>
      <dgm:spPr/>
      <dgm:t>
        <a:bodyPr/>
        <a:lstStyle/>
        <a:p>
          <a:endParaRPr lang="ru-RU"/>
        </a:p>
      </dgm:t>
    </dgm:pt>
    <dgm:pt modelId="{A9A634FF-F8B8-4EC6-80B0-1AEC2A38793C}">
      <dgm:prSet custT="1"/>
      <dgm:spPr/>
      <dgm:t>
        <a:bodyPr/>
        <a:lstStyle/>
        <a:p>
          <a:r>
            <a:rPr lang="ru-RU" sz="2000" dirty="0" smtClean="0"/>
            <a:t>восприятие</a:t>
          </a:r>
          <a:endParaRPr lang="ru-RU" sz="2000" dirty="0"/>
        </a:p>
      </dgm:t>
    </dgm:pt>
    <dgm:pt modelId="{F0385036-CD97-448E-848F-9E83BE06BF73}" type="parTrans" cxnId="{0C471BA1-05CD-4C6A-981E-4BCFC7B42DFE}">
      <dgm:prSet/>
      <dgm:spPr/>
      <dgm:t>
        <a:bodyPr/>
        <a:lstStyle/>
        <a:p>
          <a:endParaRPr lang="ru-RU"/>
        </a:p>
      </dgm:t>
    </dgm:pt>
    <dgm:pt modelId="{F8D5A1A9-2648-4A53-AF1D-ABFF4587C6D8}" type="sibTrans" cxnId="{0C471BA1-05CD-4C6A-981E-4BCFC7B42DFE}">
      <dgm:prSet/>
      <dgm:spPr/>
      <dgm:t>
        <a:bodyPr/>
        <a:lstStyle/>
        <a:p>
          <a:endParaRPr lang="ru-RU"/>
        </a:p>
      </dgm:t>
    </dgm:pt>
    <dgm:pt modelId="{44937D86-2C2D-4DF3-BC0F-F12D13CA3082}">
      <dgm:prSet custT="1"/>
      <dgm:spPr/>
      <dgm:t>
        <a:bodyPr/>
        <a:lstStyle/>
        <a:p>
          <a:r>
            <a:rPr lang="ru-RU" sz="2000" dirty="0" smtClean="0"/>
            <a:t>память</a:t>
          </a:r>
          <a:endParaRPr lang="ru-RU" sz="2000" dirty="0"/>
        </a:p>
      </dgm:t>
    </dgm:pt>
    <dgm:pt modelId="{63A6979B-DDF3-455D-9A50-16BDA50D209B}" type="parTrans" cxnId="{A48A70C4-01FD-4510-A8DF-EEABDF95FCEB}">
      <dgm:prSet/>
      <dgm:spPr/>
      <dgm:t>
        <a:bodyPr/>
        <a:lstStyle/>
        <a:p>
          <a:endParaRPr lang="ru-RU"/>
        </a:p>
      </dgm:t>
    </dgm:pt>
    <dgm:pt modelId="{246543A0-68FF-4C52-A9ED-F144D70A0BC4}" type="sibTrans" cxnId="{A48A70C4-01FD-4510-A8DF-EEABDF95FCEB}">
      <dgm:prSet/>
      <dgm:spPr/>
      <dgm:t>
        <a:bodyPr/>
        <a:lstStyle/>
        <a:p>
          <a:endParaRPr lang="ru-RU"/>
        </a:p>
      </dgm:t>
    </dgm:pt>
    <dgm:pt modelId="{800910D9-1CE9-4542-AA18-C9C6B8F6DD0F}">
      <dgm:prSet custT="1"/>
      <dgm:spPr/>
      <dgm:t>
        <a:bodyPr/>
        <a:lstStyle/>
        <a:p>
          <a:r>
            <a:rPr lang="ru-RU" sz="2000" dirty="0" smtClean="0"/>
            <a:t>анализ</a:t>
          </a:r>
          <a:endParaRPr lang="ru-RU" sz="2000" dirty="0"/>
        </a:p>
      </dgm:t>
    </dgm:pt>
    <dgm:pt modelId="{CDF5978F-C6F5-4D31-90C3-7B6ECF11CD0A}" type="parTrans" cxnId="{39F27F92-75E2-422C-8DDA-7905D12B83DB}">
      <dgm:prSet/>
      <dgm:spPr/>
      <dgm:t>
        <a:bodyPr/>
        <a:lstStyle/>
        <a:p>
          <a:endParaRPr lang="ru-RU"/>
        </a:p>
      </dgm:t>
    </dgm:pt>
    <dgm:pt modelId="{936FA89C-5189-4AE9-B22A-8EE939CF5FE2}" type="sibTrans" cxnId="{39F27F92-75E2-422C-8DDA-7905D12B83DB}">
      <dgm:prSet/>
      <dgm:spPr/>
      <dgm:t>
        <a:bodyPr/>
        <a:lstStyle/>
        <a:p>
          <a:endParaRPr lang="ru-RU"/>
        </a:p>
      </dgm:t>
    </dgm:pt>
    <dgm:pt modelId="{77305503-AC41-4F11-9580-F5D4CBC1C952}">
      <dgm:prSet custT="1"/>
      <dgm:spPr/>
      <dgm:t>
        <a:bodyPr/>
        <a:lstStyle/>
        <a:p>
          <a:r>
            <a:rPr lang="ru-RU" sz="2000" dirty="0" smtClean="0"/>
            <a:t>синтез</a:t>
          </a:r>
          <a:endParaRPr lang="ru-RU" sz="2000" dirty="0"/>
        </a:p>
      </dgm:t>
    </dgm:pt>
    <dgm:pt modelId="{D353891A-2B83-4DEB-BE74-F330F938EA7E}" type="parTrans" cxnId="{0768DD22-BE4E-4B54-8248-8328A0E5B0D7}">
      <dgm:prSet/>
      <dgm:spPr/>
      <dgm:t>
        <a:bodyPr/>
        <a:lstStyle/>
        <a:p>
          <a:endParaRPr lang="ru-RU"/>
        </a:p>
      </dgm:t>
    </dgm:pt>
    <dgm:pt modelId="{532798E5-8A2B-41EB-B3D4-D6713DA0A1D2}" type="sibTrans" cxnId="{0768DD22-BE4E-4B54-8248-8328A0E5B0D7}">
      <dgm:prSet/>
      <dgm:spPr/>
      <dgm:t>
        <a:bodyPr/>
        <a:lstStyle/>
        <a:p>
          <a:endParaRPr lang="ru-RU"/>
        </a:p>
      </dgm:t>
    </dgm:pt>
    <dgm:pt modelId="{D8F0380D-7016-4DD9-BBB7-A56C39251003}">
      <dgm:prSet custT="1"/>
      <dgm:spPr/>
      <dgm:t>
        <a:bodyPr/>
        <a:lstStyle/>
        <a:p>
          <a:r>
            <a:rPr lang="ru-RU" sz="2000" dirty="0" smtClean="0"/>
            <a:t>внимание</a:t>
          </a:r>
          <a:endParaRPr lang="ru-RU" sz="2000" dirty="0"/>
        </a:p>
      </dgm:t>
    </dgm:pt>
    <dgm:pt modelId="{C4C85A95-2766-462B-9B2E-059051CCCA8D}" type="parTrans" cxnId="{44BCC0C6-3C65-40D3-A20E-CF43D4BC48D9}">
      <dgm:prSet/>
      <dgm:spPr/>
      <dgm:t>
        <a:bodyPr/>
        <a:lstStyle/>
        <a:p>
          <a:endParaRPr lang="ru-RU"/>
        </a:p>
      </dgm:t>
    </dgm:pt>
    <dgm:pt modelId="{EF8CB793-31D7-4E2E-9BCD-1A43E68CFDC6}" type="sibTrans" cxnId="{44BCC0C6-3C65-40D3-A20E-CF43D4BC48D9}">
      <dgm:prSet/>
      <dgm:spPr/>
      <dgm:t>
        <a:bodyPr/>
        <a:lstStyle/>
        <a:p>
          <a:endParaRPr lang="ru-RU"/>
        </a:p>
      </dgm:t>
    </dgm:pt>
    <dgm:pt modelId="{601CC9EF-48B8-4060-9EF1-EE4F39A5A741}">
      <dgm:prSet custT="1"/>
      <dgm:spPr/>
      <dgm:t>
        <a:bodyPr/>
        <a:lstStyle/>
        <a:p>
          <a:r>
            <a:rPr lang="ru-RU" sz="2000" dirty="0" smtClean="0"/>
            <a:t>наблюдательность</a:t>
          </a:r>
          <a:endParaRPr lang="ru-RU" sz="2000" dirty="0"/>
        </a:p>
      </dgm:t>
    </dgm:pt>
    <dgm:pt modelId="{052370A2-D9F5-49B0-9199-9744241D6DDA}" type="parTrans" cxnId="{028DEE31-2189-40C9-8B3A-F1B02E473C88}">
      <dgm:prSet/>
      <dgm:spPr/>
      <dgm:t>
        <a:bodyPr/>
        <a:lstStyle/>
        <a:p>
          <a:endParaRPr lang="ru-RU"/>
        </a:p>
      </dgm:t>
    </dgm:pt>
    <dgm:pt modelId="{BC3F0F9E-ABF4-4652-A6BE-3DE35670576D}" type="sibTrans" cxnId="{028DEE31-2189-40C9-8B3A-F1B02E473C88}">
      <dgm:prSet/>
      <dgm:spPr/>
      <dgm:t>
        <a:bodyPr/>
        <a:lstStyle/>
        <a:p>
          <a:endParaRPr lang="ru-RU"/>
        </a:p>
      </dgm:t>
    </dgm:pt>
    <dgm:pt modelId="{57209E19-0138-491D-9941-3680AB9FA6D3}">
      <dgm:prSet custT="1"/>
      <dgm:spPr/>
      <dgm:t>
        <a:bodyPr/>
        <a:lstStyle/>
        <a:p>
          <a:r>
            <a:rPr lang="ru-RU" sz="2000" dirty="0" smtClean="0"/>
            <a:t>эмоциональность</a:t>
          </a:r>
          <a:endParaRPr lang="ru-RU" sz="2000" dirty="0"/>
        </a:p>
      </dgm:t>
    </dgm:pt>
    <dgm:pt modelId="{0B2BE607-E7B3-4DE8-9EB0-CE5FCCB16778}" type="parTrans" cxnId="{2CCE6AD1-68F6-4284-94BC-71F6985E7F45}">
      <dgm:prSet/>
      <dgm:spPr/>
      <dgm:t>
        <a:bodyPr/>
        <a:lstStyle/>
        <a:p>
          <a:endParaRPr lang="ru-RU"/>
        </a:p>
      </dgm:t>
    </dgm:pt>
    <dgm:pt modelId="{00FDC909-F35E-48A7-BA45-5B8602F24D1E}" type="sibTrans" cxnId="{2CCE6AD1-68F6-4284-94BC-71F6985E7F45}">
      <dgm:prSet/>
      <dgm:spPr/>
      <dgm:t>
        <a:bodyPr/>
        <a:lstStyle/>
        <a:p>
          <a:endParaRPr lang="ru-RU"/>
        </a:p>
      </dgm:t>
    </dgm:pt>
    <dgm:pt modelId="{EDC0B915-E084-4E6B-AF3D-91FF8A134E3C}" type="pres">
      <dgm:prSet presAssocID="{9DB0BA49-CD9E-450E-8FC5-893CBF6170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D08EF2-1B98-47A3-B37B-A1FBEADDC6A7}" type="pres">
      <dgm:prSet presAssocID="{9AA13F50-42CB-421D-B536-E7E2EED7E001}" presName="centerShape" presStyleLbl="node0" presStyleIdx="0" presStyleCnt="1" custScaleX="154085" custScaleY="143190"/>
      <dgm:spPr/>
      <dgm:t>
        <a:bodyPr/>
        <a:lstStyle/>
        <a:p>
          <a:endParaRPr lang="ru-RU"/>
        </a:p>
      </dgm:t>
    </dgm:pt>
    <dgm:pt modelId="{B5425756-1074-477E-B463-BC515B883310}" type="pres">
      <dgm:prSet presAssocID="{730E1E7F-56D6-452B-998D-277965531B57}" presName="node" presStyleLbl="node1" presStyleIdx="0" presStyleCnt="8" custScaleX="172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1FD85-237D-40F9-9AA9-1268F198F363}" type="pres">
      <dgm:prSet presAssocID="{730E1E7F-56D6-452B-998D-277965531B57}" presName="dummy" presStyleCnt="0"/>
      <dgm:spPr/>
    </dgm:pt>
    <dgm:pt modelId="{BB4BC2AC-03C0-4FFB-80CF-D651CE4ABC8F}" type="pres">
      <dgm:prSet presAssocID="{19FDABA7-D9F8-45FA-B1F3-C81DDE822209}" presName="sibTrans" presStyleLbl="sibTrans2D1" presStyleIdx="0" presStyleCnt="8"/>
      <dgm:spPr/>
      <dgm:t>
        <a:bodyPr/>
        <a:lstStyle/>
        <a:p>
          <a:endParaRPr lang="ru-RU"/>
        </a:p>
      </dgm:t>
    </dgm:pt>
    <dgm:pt modelId="{55C2E68B-1A9A-41E4-AB5B-475C39B58BF0}" type="pres">
      <dgm:prSet presAssocID="{A9A634FF-F8B8-4EC6-80B0-1AEC2A38793C}" presName="node" presStyleLbl="node1" presStyleIdx="1" presStyleCnt="8" custScaleX="139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1DEA2-00FA-4120-8D2B-2B1D3ED5A157}" type="pres">
      <dgm:prSet presAssocID="{A9A634FF-F8B8-4EC6-80B0-1AEC2A38793C}" presName="dummy" presStyleCnt="0"/>
      <dgm:spPr/>
    </dgm:pt>
    <dgm:pt modelId="{D6E2577B-2672-42D3-99E8-DEB9EEECEA00}" type="pres">
      <dgm:prSet presAssocID="{F8D5A1A9-2648-4A53-AF1D-ABFF4587C6D8}" presName="sibTrans" presStyleLbl="sibTrans2D1" presStyleIdx="1" presStyleCnt="8"/>
      <dgm:spPr/>
      <dgm:t>
        <a:bodyPr/>
        <a:lstStyle/>
        <a:p>
          <a:endParaRPr lang="ru-RU"/>
        </a:p>
      </dgm:t>
    </dgm:pt>
    <dgm:pt modelId="{D2C9D12E-A91C-44CC-ADAC-9BC5E245EE9D}" type="pres">
      <dgm:prSet presAssocID="{44937D86-2C2D-4DF3-BC0F-F12D13CA3082}" presName="node" presStyleLbl="node1" presStyleIdx="2" presStyleCnt="8" custScaleX="133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78A45-C019-4025-B06E-991D76418FBD}" type="pres">
      <dgm:prSet presAssocID="{44937D86-2C2D-4DF3-BC0F-F12D13CA3082}" presName="dummy" presStyleCnt="0"/>
      <dgm:spPr/>
    </dgm:pt>
    <dgm:pt modelId="{57538D84-FDD5-48AE-87A0-E06B109539E3}" type="pres">
      <dgm:prSet presAssocID="{246543A0-68FF-4C52-A9ED-F144D70A0BC4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553FECA-F86B-4887-A98D-3714FC8FADCE}" type="pres">
      <dgm:prSet presAssocID="{800910D9-1CE9-4542-AA18-C9C6B8F6DD0F}" presName="node" presStyleLbl="node1" presStyleIdx="3" presStyleCnt="8" custScaleX="13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FC377-D9F6-435C-98EE-5C3EED5A8E32}" type="pres">
      <dgm:prSet presAssocID="{800910D9-1CE9-4542-AA18-C9C6B8F6DD0F}" presName="dummy" presStyleCnt="0"/>
      <dgm:spPr/>
    </dgm:pt>
    <dgm:pt modelId="{BAFE1265-FB45-4344-993C-22E65FA2AE37}" type="pres">
      <dgm:prSet presAssocID="{936FA89C-5189-4AE9-B22A-8EE939CF5FE2}" presName="sibTrans" presStyleLbl="sibTrans2D1" presStyleIdx="3" presStyleCnt="8"/>
      <dgm:spPr/>
      <dgm:t>
        <a:bodyPr/>
        <a:lstStyle/>
        <a:p>
          <a:endParaRPr lang="ru-RU"/>
        </a:p>
      </dgm:t>
    </dgm:pt>
    <dgm:pt modelId="{0E99CC62-6167-48E7-984F-FF4911EB0072}" type="pres">
      <dgm:prSet presAssocID="{77305503-AC41-4F11-9580-F5D4CBC1C952}" presName="node" presStyleLbl="node1" presStyleIdx="4" presStyleCnt="8" custScaleX="135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80A24-7054-4DE7-B7F4-F8286D9BE588}" type="pres">
      <dgm:prSet presAssocID="{77305503-AC41-4F11-9580-F5D4CBC1C952}" presName="dummy" presStyleCnt="0"/>
      <dgm:spPr/>
    </dgm:pt>
    <dgm:pt modelId="{1EA00B4B-300B-4A02-9E41-8C0EDA9A372A}" type="pres">
      <dgm:prSet presAssocID="{532798E5-8A2B-41EB-B3D4-D6713DA0A1D2}" presName="sibTrans" presStyleLbl="sibTrans2D1" presStyleIdx="4" presStyleCnt="8"/>
      <dgm:spPr/>
      <dgm:t>
        <a:bodyPr/>
        <a:lstStyle/>
        <a:p>
          <a:endParaRPr lang="ru-RU"/>
        </a:p>
      </dgm:t>
    </dgm:pt>
    <dgm:pt modelId="{790AF2B6-EA4D-4111-8BB3-515603F93E54}" type="pres">
      <dgm:prSet presAssocID="{D8F0380D-7016-4DD9-BBB7-A56C39251003}" presName="node" presStyleLbl="node1" presStyleIdx="5" presStyleCnt="8" custScaleX="14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0477-2108-4129-978E-E73FCCC3E610}" type="pres">
      <dgm:prSet presAssocID="{D8F0380D-7016-4DD9-BBB7-A56C39251003}" presName="dummy" presStyleCnt="0"/>
      <dgm:spPr/>
    </dgm:pt>
    <dgm:pt modelId="{ABF3D28A-C587-4E59-AF1C-41BBFCA51290}" type="pres">
      <dgm:prSet presAssocID="{EF8CB793-31D7-4E2E-9BCD-1A43E68CFDC6}" presName="sibTrans" presStyleLbl="sibTrans2D1" presStyleIdx="5" presStyleCnt="8"/>
      <dgm:spPr/>
      <dgm:t>
        <a:bodyPr/>
        <a:lstStyle/>
        <a:p>
          <a:endParaRPr lang="ru-RU"/>
        </a:p>
      </dgm:t>
    </dgm:pt>
    <dgm:pt modelId="{0656FAE0-9183-474B-9AD9-E5E250358B84}" type="pres">
      <dgm:prSet presAssocID="{601CC9EF-48B8-4060-9EF1-EE4F39A5A741}" presName="node" presStyleLbl="node1" presStyleIdx="6" presStyleCnt="8" custScaleX="231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2B6BA-D867-4F2C-A3FA-35F8BEDDDAB3}" type="pres">
      <dgm:prSet presAssocID="{601CC9EF-48B8-4060-9EF1-EE4F39A5A741}" presName="dummy" presStyleCnt="0"/>
      <dgm:spPr/>
    </dgm:pt>
    <dgm:pt modelId="{2C0A75D7-654A-41F0-86DF-E9749668EEC3}" type="pres">
      <dgm:prSet presAssocID="{BC3F0F9E-ABF4-4652-A6BE-3DE35670576D}" presName="sibTrans" presStyleLbl="sibTrans2D1" presStyleIdx="6" presStyleCnt="8"/>
      <dgm:spPr/>
      <dgm:t>
        <a:bodyPr/>
        <a:lstStyle/>
        <a:p>
          <a:endParaRPr lang="ru-RU"/>
        </a:p>
      </dgm:t>
    </dgm:pt>
    <dgm:pt modelId="{D7E27E4C-FAE2-4A25-A074-BB792465B292}" type="pres">
      <dgm:prSet presAssocID="{57209E19-0138-491D-9941-3680AB9FA6D3}" presName="node" presStyleLbl="node1" presStyleIdx="7" presStyleCnt="8" custScaleX="225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F32E6-42BD-4466-830F-414CFC48C373}" type="pres">
      <dgm:prSet presAssocID="{57209E19-0138-491D-9941-3680AB9FA6D3}" presName="dummy" presStyleCnt="0"/>
      <dgm:spPr/>
    </dgm:pt>
    <dgm:pt modelId="{FB00508A-D87A-4F7D-BC4C-3AD237114F40}" type="pres">
      <dgm:prSet presAssocID="{00FDC909-F35E-48A7-BA45-5B8602F24D1E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388EA47F-E6A4-4DDA-AC6D-0D486ED629FA}" type="presOf" srcId="{601CC9EF-48B8-4060-9EF1-EE4F39A5A741}" destId="{0656FAE0-9183-474B-9AD9-E5E250358B84}" srcOrd="0" destOrd="0" presId="urn:microsoft.com/office/officeart/2005/8/layout/radial6"/>
    <dgm:cxn modelId="{FE6D5260-4415-43F2-B71F-65BAEB1722C1}" type="presOf" srcId="{EF8CB793-31D7-4E2E-9BCD-1A43E68CFDC6}" destId="{ABF3D28A-C587-4E59-AF1C-41BBFCA51290}" srcOrd="0" destOrd="0" presId="urn:microsoft.com/office/officeart/2005/8/layout/radial6"/>
    <dgm:cxn modelId="{B59FE4D5-07CC-48A9-980C-60C8129F7C2F}" type="presOf" srcId="{246543A0-68FF-4C52-A9ED-F144D70A0BC4}" destId="{57538D84-FDD5-48AE-87A0-E06B109539E3}" srcOrd="0" destOrd="0" presId="urn:microsoft.com/office/officeart/2005/8/layout/radial6"/>
    <dgm:cxn modelId="{C843CE3E-3B74-4E07-B478-21B02EF57F46}" type="presOf" srcId="{532798E5-8A2B-41EB-B3D4-D6713DA0A1D2}" destId="{1EA00B4B-300B-4A02-9E41-8C0EDA9A372A}" srcOrd="0" destOrd="0" presId="urn:microsoft.com/office/officeart/2005/8/layout/radial6"/>
    <dgm:cxn modelId="{39F27F92-75E2-422C-8DDA-7905D12B83DB}" srcId="{9AA13F50-42CB-421D-B536-E7E2EED7E001}" destId="{800910D9-1CE9-4542-AA18-C9C6B8F6DD0F}" srcOrd="3" destOrd="0" parTransId="{CDF5978F-C6F5-4D31-90C3-7B6ECF11CD0A}" sibTransId="{936FA89C-5189-4AE9-B22A-8EE939CF5FE2}"/>
    <dgm:cxn modelId="{7F96ADCE-5E0B-4D58-87AA-9F628ADE894E}" type="presOf" srcId="{800910D9-1CE9-4542-AA18-C9C6B8F6DD0F}" destId="{0553FECA-F86B-4887-A98D-3714FC8FADCE}" srcOrd="0" destOrd="0" presId="urn:microsoft.com/office/officeart/2005/8/layout/radial6"/>
    <dgm:cxn modelId="{D8CDDB50-0623-4569-A713-32D150ADFBB3}" type="presOf" srcId="{A9A634FF-F8B8-4EC6-80B0-1AEC2A38793C}" destId="{55C2E68B-1A9A-41E4-AB5B-475C39B58BF0}" srcOrd="0" destOrd="0" presId="urn:microsoft.com/office/officeart/2005/8/layout/radial6"/>
    <dgm:cxn modelId="{2B6BD30D-5F73-485C-91A1-FA4FD0A268F2}" type="presOf" srcId="{57209E19-0138-491D-9941-3680AB9FA6D3}" destId="{D7E27E4C-FAE2-4A25-A074-BB792465B292}" srcOrd="0" destOrd="0" presId="urn:microsoft.com/office/officeart/2005/8/layout/radial6"/>
    <dgm:cxn modelId="{318C11F4-9B2C-4029-9736-A04472464625}" type="presOf" srcId="{D8F0380D-7016-4DD9-BBB7-A56C39251003}" destId="{790AF2B6-EA4D-4111-8BB3-515603F93E54}" srcOrd="0" destOrd="0" presId="urn:microsoft.com/office/officeart/2005/8/layout/radial6"/>
    <dgm:cxn modelId="{B7B7D6EB-5FC3-4FD3-B095-00A7E6CF2249}" type="presOf" srcId="{9AA13F50-42CB-421D-B536-E7E2EED7E001}" destId="{17D08EF2-1B98-47A3-B37B-A1FBEADDC6A7}" srcOrd="0" destOrd="0" presId="urn:microsoft.com/office/officeart/2005/8/layout/radial6"/>
    <dgm:cxn modelId="{82F4EF42-49B5-41B6-B891-968DC8E78D13}" type="presOf" srcId="{936FA89C-5189-4AE9-B22A-8EE939CF5FE2}" destId="{BAFE1265-FB45-4344-993C-22E65FA2AE37}" srcOrd="0" destOrd="0" presId="urn:microsoft.com/office/officeart/2005/8/layout/radial6"/>
    <dgm:cxn modelId="{C1681021-700F-4D63-8F66-CB063FE468F5}" srcId="{9AA13F50-42CB-421D-B536-E7E2EED7E001}" destId="{730E1E7F-56D6-452B-998D-277965531B57}" srcOrd="0" destOrd="0" parTransId="{7AFA705C-D568-4185-83F8-6567902F9F44}" sibTransId="{19FDABA7-D9F8-45FA-B1F3-C81DDE822209}"/>
    <dgm:cxn modelId="{4AC88127-86ED-4BA9-B0AE-C5D9AD92AD03}" type="presOf" srcId="{730E1E7F-56D6-452B-998D-277965531B57}" destId="{B5425756-1074-477E-B463-BC515B883310}" srcOrd="0" destOrd="0" presId="urn:microsoft.com/office/officeart/2005/8/layout/radial6"/>
    <dgm:cxn modelId="{FCC89D68-0FD0-4BE7-A49F-A595781B4ED4}" type="presOf" srcId="{F8D5A1A9-2648-4A53-AF1D-ABFF4587C6D8}" destId="{D6E2577B-2672-42D3-99E8-DEB9EEECEA00}" srcOrd="0" destOrd="0" presId="urn:microsoft.com/office/officeart/2005/8/layout/radial6"/>
    <dgm:cxn modelId="{0D90345B-D30D-4469-B0A1-4D5C2C229B14}" type="presOf" srcId="{19FDABA7-D9F8-45FA-B1F3-C81DDE822209}" destId="{BB4BC2AC-03C0-4FFB-80CF-D651CE4ABC8F}" srcOrd="0" destOrd="0" presId="urn:microsoft.com/office/officeart/2005/8/layout/radial6"/>
    <dgm:cxn modelId="{CDB81B74-D9A9-40F3-88B1-C7A2718E8435}" type="presOf" srcId="{BC3F0F9E-ABF4-4652-A6BE-3DE35670576D}" destId="{2C0A75D7-654A-41F0-86DF-E9749668EEC3}" srcOrd="0" destOrd="0" presId="urn:microsoft.com/office/officeart/2005/8/layout/radial6"/>
    <dgm:cxn modelId="{514F9FCF-A868-4CAE-88FA-899A7ADBF364}" type="presOf" srcId="{00FDC909-F35E-48A7-BA45-5B8602F24D1E}" destId="{FB00508A-D87A-4F7D-BC4C-3AD237114F40}" srcOrd="0" destOrd="0" presId="urn:microsoft.com/office/officeart/2005/8/layout/radial6"/>
    <dgm:cxn modelId="{0768DD22-BE4E-4B54-8248-8328A0E5B0D7}" srcId="{9AA13F50-42CB-421D-B536-E7E2EED7E001}" destId="{77305503-AC41-4F11-9580-F5D4CBC1C952}" srcOrd="4" destOrd="0" parTransId="{D353891A-2B83-4DEB-BE74-F330F938EA7E}" sibTransId="{532798E5-8A2B-41EB-B3D4-D6713DA0A1D2}"/>
    <dgm:cxn modelId="{33FBF138-2B04-4A4A-93B5-E16DB1663E6D}" type="presOf" srcId="{77305503-AC41-4F11-9580-F5D4CBC1C952}" destId="{0E99CC62-6167-48E7-984F-FF4911EB0072}" srcOrd="0" destOrd="0" presId="urn:microsoft.com/office/officeart/2005/8/layout/radial6"/>
    <dgm:cxn modelId="{B0EC45DB-05A5-4506-BA30-846C300EFD81}" srcId="{9DB0BA49-CD9E-450E-8FC5-893CBF6170E6}" destId="{9AA13F50-42CB-421D-B536-E7E2EED7E001}" srcOrd="0" destOrd="0" parTransId="{CB9E0F21-F3F8-4FB1-A08E-22353DED9D9C}" sibTransId="{7BFBE240-CD05-4AE4-9060-F56C073BDC3B}"/>
    <dgm:cxn modelId="{2CCE6AD1-68F6-4284-94BC-71F6985E7F45}" srcId="{9AA13F50-42CB-421D-B536-E7E2EED7E001}" destId="{57209E19-0138-491D-9941-3680AB9FA6D3}" srcOrd="7" destOrd="0" parTransId="{0B2BE607-E7B3-4DE8-9EB0-CE5FCCB16778}" sibTransId="{00FDC909-F35E-48A7-BA45-5B8602F24D1E}"/>
    <dgm:cxn modelId="{44BCC0C6-3C65-40D3-A20E-CF43D4BC48D9}" srcId="{9AA13F50-42CB-421D-B536-E7E2EED7E001}" destId="{D8F0380D-7016-4DD9-BBB7-A56C39251003}" srcOrd="5" destOrd="0" parTransId="{C4C85A95-2766-462B-9B2E-059051CCCA8D}" sibTransId="{EF8CB793-31D7-4E2E-9BCD-1A43E68CFDC6}"/>
    <dgm:cxn modelId="{F36D7C4A-4D6A-4BA7-8403-9BEF5851096D}" type="presOf" srcId="{9DB0BA49-CD9E-450E-8FC5-893CBF6170E6}" destId="{EDC0B915-E084-4E6B-AF3D-91FF8A134E3C}" srcOrd="0" destOrd="0" presId="urn:microsoft.com/office/officeart/2005/8/layout/radial6"/>
    <dgm:cxn modelId="{028DEE31-2189-40C9-8B3A-F1B02E473C88}" srcId="{9AA13F50-42CB-421D-B536-E7E2EED7E001}" destId="{601CC9EF-48B8-4060-9EF1-EE4F39A5A741}" srcOrd="6" destOrd="0" parTransId="{052370A2-D9F5-49B0-9199-9744241D6DDA}" sibTransId="{BC3F0F9E-ABF4-4652-A6BE-3DE35670576D}"/>
    <dgm:cxn modelId="{0C471BA1-05CD-4C6A-981E-4BCFC7B42DFE}" srcId="{9AA13F50-42CB-421D-B536-E7E2EED7E001}" destId="{A9A634FF-F8B8-4EC6-80B0-1AEC2A38793C}" srcOrd="1" destOrd="0" parTransId="{F0385036-CD97-448E-848F-9E83BE06BF73}" sibTransId="{F8D5A1A9-2648-4A53-AF1D-ABFF4587C6D8}"/>
    <dgm:cxn modelId="{3B5F3BA4-4CA8-4C9B-9ABB-2AD7EEE281B3}" type="presOf" srcId="{44937D86-2C2D-4DF3-BC0F-F12D13CA3082}" destId="{D2C9D12E-A91C-44CC-ADAC-9BC5E245EE9D}" srcOrd="0" destOrd="0" presId="urn:microsoft.com/office/officeart/2005/8/layout/radial6"/>
    <dgm:cxn modelId="{A48A70C4-01FD-4510-A8DF-EEABDF95FCEB}" srcId="{9AA13F50-42CB-421D-B536-E7E2EED7E001}" destId="{44937D86-2C2D-4DF3-BC0F-F12D13CA3082}" srcOrd="2" destOrd="0" parTransId="{63A6979B-DDF3-455D-9A50-16BDA50D209B}" sibTransId="{246543A0-68FF-4C52-A9ED-F144D70A0BC4}"/>
    <dgm:cxn modelId="{1E4BFC33-CA56-4828-9CD2-78F62BBF9A9A}" type="presParOf" srcId="{EDC0B915-E084-4E6B-AF3D-91FF8A134E3C}" destId="{17D08EF2-1B98-47A3-B37B-A1FBEADDC6A7}" srcOrd="0" destOrd="0" presId="urn:microsoft.com/office/officeart/2005/8/layout/radial6"/>
    <dgm:cxn modelId="{ED86E17A-0F3B-45AC-81CC-F744291126DC}" type="presParOf" srcId="{EDC0B915-E084-4E6B-AF3D-91FF8A134E3C}" destId="{B5425756-1074-477E-B463-BC515B883310}" srcOrd="1" destOrd="0" presId="urn:microsoft.com/office/officeart/2005/8/layout/radial6"/>
    <dgm:cxn modelId="{A4C27C07-01D4-42C0-A7A9-A7B29CA70F94}" type="presParOf" srcId="{EDC0B915-E084-4E6B-AF3D-91FF8A134E3C}" destId="{A491FD85-237D-40F9-9AA9-1268F198F363}" srcOrd="2" destOrd="0" presId="urn:microsoft.com/office/officeart/2005/8/layout/radial6"/>
    <dgm:cxn modelId="{C1937D9C-2501-4272-9B00-53EB8ADEFCD9}" type="presParOf" srcId="{EDC0B915-E084-4E6B-AF3D-91FF8A134E3C}" destId="{BB4BC2AC-03C0-4FFB-80CF-D651CE4ABC8F}" srcOrd="3" destOrd="0" presId="urn:microsoft.com/office/officeart/2005/8/layout/radial6"/>
    <dgm:cxn modelId="{04F3171B-9F6A-44D6-BD14-00CC4815274C}" type="presParOf" srcId="{EDC0B915-E084-4E6B-AF3D-91FF8A134E3C}" destId="{55C2E68B-1A9A-41E4-AB5B-475C39B58BF0}" srcOrd="4" destOrd="0" presId="urn:microsoft.com/office/officeart/2005/8/layout/radial6"/>
    <dgm:cxn modelId="{9DA77A06-CBFE-4FE4-AA03-D10C15B9E442}" type="presParOf" srcId="{EDC0B915-E084-4E6B-AF3D-91FF8A134E3C}" destId="{B481DEA2-00FA-4120-8D2B-2B1D3ED5A157}" srcOrd="5" destOrd="0" presId="urn:microsoft.com/office/officeart/2005/8/layout/radial6"/>
    <dgm:cxn modelId="{080E25D3-78F8-4286-BEA9-D19314AA6C2B}" type="presParOf" srcId="{EDC0B915-E084-4E6B-AF3D-91FF8A134E3C}" destId="{D6E2577B-2672-42D3-99E8-DEB9EEECEA00}" srcOrd="6" destOrd="0" presId="urn:microsoft.com/office/officeart/2005/8/layout/radial6"/>
    <dgm:cxn modelId="{EC64E63A-2775-4165-A059-CD8E0537B3A5}" type="presParOf" srcId="{EDC0B915-E084-4E6B-AF3D-91FF8A134E3C}" destId="{D2C9D12E-A91C-44CC-ADAC-9BC5E245EE9D}" srcOrd="7" destOrd="0" presId="urn:microsoft.com/office/officeart/2005/8/layout/radial6"/>
    <dgm:cxn modelId="{E8D605D8-F7E6-402C-B8B6-1B503448C063}" type="presParOf" srcId="{EDC0B915-E084-4E6B-AF3D-91FF8A134E3C}" destId="{96278A45-C019-4025-B06E-991D76418FBD}" srcOrd="8" destOrd="0" presId="urn:microsoft.com/office/officeart/2005/8/layout/radial6"/>
    <dgm:cxn modelId="{F0F9FF42-47D9-4BEE-B430-B5983572FDD8}" type="presParOf" srcId="{EDC0B915-E084-4E6B-AF3D-91FF8A134E3C}" destId="{57538D84-FDD5-48AE-87A0-E06B109539E3}" srcOrd="9" destOrd="0" presId="urn:microsoft.com/office/officeart/2005/8/layout/radial6"/>
    <dgm:cxn modelId="{67448BB2-6D94-4997-9AF6-3229FCEB9B99}" type="presParOf" srcId="{EDC0B915-E084-4E6B-AF3D-91FF8A134E3C}" destId="{0553FECA-F86B-4887-A98D-3714FC8FADCE}" srcOrd="10" destOrd="0" presId="urn:microsoft.com/office/officeart/2005/8/layout/radial6"/>
    <dgm:cxn modelId="{9FC1D7C8-71CB-48BC-8FAA-B26A25666384}" type="presParOf" srcId="{EDC0B915-E084-4E6B-AF3D-91FF8A134E3C}" destId="{353FC377-D9F6-435C-98EE-5C3EED5A8E32}" srcOrd="11" destOrd="0" presId="urn:microsoft.com/office/officeart/2005/8/layout/radial6"/>
    <dgm:cxn modelId="{31EBC620-4510-4541-864F-C002B5EE9228}" type="presParOf" srcId="{EDC0B915-E084-4E6B-AF3D-91FF8A134E3C}" destId="{BAFE1265-FB45-4344-993C-22E65FA2AE37}" srcOrd="12" destOrd="0" presId="urn:microsoft.com/office/officeart/2005/8/layout/radial6"/>
    <dgm:cxn modelId="{3BBDBAF3-7B7C-4F98-BB88-00575CB82D39}" type="presParOf" srcId="{EDC0B915-E084-4E6B-AF3D-91FF8A134E3C}" destId="{0E99CC62-6167-48E7-984F-FF4911EB0072}" srcOrd="13" destOrd="0" presId="urn:microsoft.com/office/officeart/2005/8/layout/radial6"/>
    <dgm:cxn modelId="{AF64950F-4F0A-469C-87E0-9D77F27ACA4B}" type="presParOf" srcId="{EDC0B915-E084-4E6B-AF3D-91FF8A134E3C}" destId="{F4380A24-7054-4DE7-B7F4-F8286D9BE588}" srcOrd="14" destOrd="0" presId="urn:microsoft.com/office/officeart/2005/8/layout/radial6"/>
    <dgm:cxn modelId="{CE5BF50F-B6B0-4E3F-B812-13122108A79D}" type="presParOf" srcId="{EDC0B915-E084-4E6B-AF3D-91FF8A134E3C}" destId="{1EA00B4B-300B-4A02-9E41-8C0EDA9A372A}" srcOrd="15" destOrd="0" presId="urn:microsoft.com/office/officeart/2005/8/layout/radial6"/>
    <dgm:cxn modelId="{F175475B-D518-4E05-941E-4A44BAE77FE5}" type="presParOf" srcId="{EDC0B915-E084-4E6B-AF3D-91FF8A134E3C}" destId="{790AF2B6-EA4D-4111-8BB3-515603F93E54}" srcOrd="16" destOrd="0" presId="urn:microsoft.com/office/officeart/2005/8/layout/radial6"/>
    <dgm:cxn modelId="{D5E0A7B0-D102-430C-B202-BB9274953111}" type="presParOf" srcId="{EDC0B915-E084-4E6B-AF3D-91FF8A134E3C}" destId="{D1BB0477-2108-4129-978E-E73FCCC3E610}" srcOrd="17" destOrd="0" presId="urn:microsoft.com/office/officeart/2005/8/layout/radial6"/>
    <dgm:cxn modelId="{A23B6BB3-E455-4BFF-9827-B7C0F9A59F55}" type="presParOf" srcId="{EDC0B915-E084-4E6B-AF3D-91FF8A134E3C}" destId="{ABF3D28A-C587-4E59-AF1C-41BBFCA51290}" srcOrd="18" destOrd="0" presId="urn:microsoft.com/office/officeart/2005/8/layout/radial6"/>
    <dgm:cxn modelId="{D0CE858F-B716-45DE-B6A1-85BDB4DB360C}" type="presParOf" srcId="{EDC0B915-E084-4E6B-AF3D-91FF8A134E3C}" destId="{0656FAE0-9183-474B-9AD9-E5E250358B84}" srcOrd="19" destOrd="0" presId="urn:microsoft.com/office/officeart/2005/8/layout/radial6"/>
    <dgm:cxn modelId="{32CF5488-B92B-410F-950E-05DB28564B19}" type="presParOf" srcId="{EDC0B915-E084-4E6B-AF3D-91FF8A134E3C}" destId="{19E2B6BA-D867-4F2C-A3FA-35F8BEDDDAB3}" srcOrd="20" destOrd="0" presId="urn:microsoft.com/office/officeart/2005/8/layout/radial6"/>
    <dgm:cxn modelId="{2167A4BB-B578-4873-811F-2E38E7A67302}" type="presParOf" srcId="{EDC0B915-E084-4E6B-AF3D-91FF8A134E3C}" destId="{2C0A75D7-654A-41F0-86DF-E9749668EEC3}" srcOrd="21" destOrd="0" presId="urn:microsoft.com/office/officeart/2005/8/layout/radial6"/>
    <dgm:cxn modelId="{837CE8CC-1666-4A71-8130-C9A5D5AE3F52}" type="presParOf" srcId="{EDC0B915-E084-4E6B-AF3D-91FF8A134E3C}" destId="{D7E27E4C-FAE2-4A25-A074-BB792465B292}" srcOrd="22" destOrd="0" presId="urn:microsoft.com/office/officeart/2005/8/layout/radial6"/>
    <dgm:cxn modelId="{81D93B56-0DF1-470E-AC53-CA106334DE85}" type="presParOf" srcId="{EDC0B915-E084-4E6B-AF3D-91FF8A134E3C}" destId="{DCDF32E6-42BD-4466-830F-414CFC48C373}" srcOrd="23" destOrd="0" presId="urn:microsoft.com/office/officeart/2005/8/layout/radial6"/>
    <dgm:cxn modelId="{E94F540E-2EA3-4412-8B1F-F062136E7F48}" type="presParOf" srcId="{EDC0B915-E084-4E6B-AF3D-91FF8A134E3C}" destId="{FB00508A-D87A-4F7D-BC4C-3AD237114F4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693FAB-EC79-40C2-A789-843D38A75A0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B63F5C59-2FA2-4D80-A19C-76A5188A2356}">
      <dgm:prSet custT="1"/>
      <dgm:spPr/>
      <dgm:t>
        <a:bodyPr/>
        <a:lstStyle/>
        <a:p>
          <a:pPr rtl="0"/>
          <a:r>
            <a:rPr lang="ru-RU" sz="2400" dirty="0" smtClean="0"/>
            <a:t>1. Какие виды северной росписи ты знаешь? («Назови правильно»)</a:t>
          </a:r>
          <a:endParaRPr lang="ru-RU" sz="2400" dirty="0"/>
        </a:p>
      </dgm:t>
    </dgm:pt>
    <dgm:pt modelId="{49FD7003-EDEA-4C4C-A41A-80EB55EF5ABC}" type="parTrans" cxnId="{659112C1-56AA-4208-96B2-83D558221F21}">
      <dgm:prSet/>
      <dgm:spPr/>
      <dgm:t>
        <a:bodyPr/>
        <a:lstStyle/>
        <a:p>
          <a:endParaRPr lang="ru-RU"/>
        </a:p>
      </dgm:t>
    </dgm:pt>
    <dgm:pt modelId="{01F6A238-A246-4823-83FE-DF8FDE4A68BD}" type="sibTrans" cxnId="{659112C1-56AA-4208-96B2-83D558221F21}">
      <dgm:prSet/>
      <dgm:spPr/>
      <dgm:t>
        <a:bodyPr/>
        <a:lstStyle/>
        <a:p>
          <a:endParaRPr lang="ru-RU"/>
        </a:p>
      </dgm:t>
    </dgm:pt>
    <dgm:pt modelId="{00DCE455-39BC-47B9-8CD1-E27F6184DA3B}">
      <dgm:prSet custT="1"/>
      <dgm:spPr/>
      <dgm:t>
        <a:bodyPr/>
        <a:lstStyle/>
        <a:p>
          <a:pPr rtl="0"/>
          <a:r>
            <a:rPr lang="ru-RU" sz="2400" dirty="0" smtClean="0"/>
            <a:t>2. Особенности северной росписи (на примере мезенской и </a:t>
          </a:r>
          <a:r>
            <a:rPr lang="ru-RU" sz="2400" dirty="0" err="1" smtClean="0"/>
            <a:t>пермогорской</a:t>
          </a:r>
          <a:r>
            <a:rPr lang="ru-RU" sz="2400" dirty="0" smtClean="0"/>
            <a:t>)? («Делаем покупки»)</a:t>
          </a:r>
          <a:endParaRPr lang="ru-RU" sz="2400" dirty="0"/>
        </a:p>
      </dgm:t>
    </dgm:pt>
    <dgm:pt modelId="{65743D59-4B39-4A29-A3FF-9C8FC1B3504C}" type="parTrans" cxnId="{A11BF027-E660-4529-94FD-63CB53B4FE8B}">
      <dgm:prSet/>
      <dgm:spPr/>
      <dgm:t>
        <a:bodyPr/>
        <a:lstStyle/>
        <a:p>
          <a:endParaRPr lang="ru-RU"/>
        </a:p>
      </dgm:t>
    </dgm:pt>
    <dgm:pt modelId="{5C165DAE-5B8C-42D1-82DE-EA10BE807808}" type="sibTrans" cxnId="{A11BF027-E660-4529-94FD-63CB53B4FE8B}">
      <dgm:prSet/>
      <dgm:spPr/>
      <dgm:t>
        <a:bodyPr/>
        <a:lstStyle/>
        <a:p>
          <a:endParaRPr lang="ru-RU"/>
        </a:p>
      </dgm:t>
    </dgm:pt>
    <dgm:pt modelId="{B707E408-8D42-4B79-B8E4-7E1FDD7D9DE8}">
      <dgm:prSet custT="1"/>
      <dgm:spPr/>
      <dgm:t>
        <a:bodyPr/>
        <a:lstStyle/>
        <a:p>
          <a:pPr rtl="0"/>
          <a:r>
            <a:rPr lang="ru-RU" sz="2400" dirty="0" smtClean="0"/>
            <a:t>3. С какими инструментами и материалами работает мастер по росписи? («Выбери нужный предмет»)</a:t>
          </a:r>
          <a:endParaRPr lang="ru-RU" sz="2400" dirty="0"/>
        </a:p>
      </dgm:t>
    </dgm:pt>
    <dgm:pt modelId="{D5F0A1E4-12D6-40D5-812B-0370711D1B2B}" type="parTrans" cxnId="{602977D8-572C-4972-99FB-3A3301DE0CCF}">
      <dgm:prSet/>
      <dgm:spPr/>
      <dgm:t>
        <a:bodyPr/>
        <a:lstStyle/>
        <a:p>
          <a:endParaRPr lang="ru-RU"/>
        </a:p>
      </dgm:t>
    </dgm:pt>
    <dgm:pt modelId="{D6466C7A-3639-4BA4-89E2-5EBBAFCD4F05}" type="sibTrans" cxnId="{602977D8-572C-4972-99FB-3A3301DE0CCF}">
      <dgm:prSet/>
      <dgm:spPr/>
      <dgm:t>
        <a:bodyPr/>
        <a:lstStyle/>
        <a:p>
          <a:endParaRPr lang="ru-RU"/>
        </a:p>
      </dgm:t>
    </dgm:pt>
    <dgm:pt modelId="{54ACBFC2-A3EC-41A4-9FC1-E3A60C86F618}">
      <dgm:prSet custT="1"/>
      <dgm:spPr/>
      <dgm:t>
        <a:bodyPr/>
        <a:lstStyle/>
        <a:p>
          <a:pPr rtl="0"/>
          <a:r>
            <a:rPr lang="ru-RU" sz="2400" dirty="0" smtClean="0"/>
            <a:t>4. Выполнение узора на силуэте из бумаги?</a:t>
          </a:r>
          <a:endParaRPr lang="ru-RU" sz="2400" dirty="0"/>
        </a:p>
      </dgm:t>
    </dgm:pt>
    <dgm:pt modelId="{B5502498-2843-463A-9A1D-2AABA97E49DC}" type="parTrans" cxnId="{32EA4FC4-12AA-405A-8FAB-E9EA0DA044B9}">
      <dgm:prSet/>
      <dgm:spPr/>
      <dgm:t>
        <a:bodyPr/>
        <a:lstStyle/>
        <a:p>
          <a:endParaRPr lang="ru-RU"/>
        </a:p>
      </dgm:t>
    </dgm:pt>
    <dgm:pt modelId="{20739B69-B3E7-44FB-9FFB-0410A57CA57E}" type="sibTrans" cxnId="{32EA4FC4-12AA-405A-8FAB-E9EA0DA044B9}">
      <dgm:prSet/>
      <dgm:spPr/>
      <dgm:t>
        <a:bodyPr/>
        <a:lstStyle/>
        <a:p>
          <a:endParaRPr lang="ru-RU"/>
        </a:p>
      </dgm:t>
    </dgm:pt>
    <dgm:pt modelId="{7A442FC5-6F69-4C1A-BA1E-C9AB801BF87D}" type="pres">
      <dgm:prSet presAssocID="{DA693FAB-EC79-40C2-A789-843D38A75A0D}" presName="linear" presStyleCnt="0">
        <dgm:presLayoutVars>
          <dgm:animLvl val="lvl"/>
          <dgm:resizeHandles val="exact"/>
        </dgm:presLayoutVars>
      </dgm:prSet>
      <dgm:spPr/>
    </dgm:pt>
    <dgm:pt modelId="{2B44537D-AB3E-461F-A7FD-2B3C8D4FED9C}" type="pres">
      <dgm:prSet presAssocID="{B63F5C59-2FA2-4D80-A19C-76A5188A23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1591975-04C3-4DF0-B53A-18AA606F17EA}" type="pres">
      <dgm:prSet presAssocID="{01F6A238-A246-4823-83FE-DF8FDE4A68BD}" presName="spacer" presStyleCnt="0"/>
      <dgm:spPr/>
    </dgm:pt>
    <dgm:pt modelId="{8DD93A6F-78F7-454C-BEBE-6CCEA85FF276}" type="pres">
      <dgm:prSet presAssocID="{00DCE455-39BC-47B9-8CD1-E27F6184DA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1B2D86-ADD1-4245-9D7D-B2316D2887FE}" type="pres">
      <dgm:prSet presAssocID="{5C165DAE-5B8C-42D1-82DE-EA10BE807808}" presName="spacer" presStyleCnt="0"/>
      <dgm:spPr/>
    </dgm:pt>
    <dgm:pt modelId="{F2C43F7C-7927-4504-8F4D-9FC333C9958D}" type="pres">
      <dgm:prSet presAssocID="{B707E408-8D42-4B79-B8E4-7E1FDD7D9D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6E87A4-4A92-4EA2-9209-7FFD03244434}" type="pres">
      <dgm:prSet presAssocID="{D6466C7A-3639-4BA4-89E2-5EBBAFCD4F05}" presName="spacer" presStyleCnt="0"/>
      <dgm:spPr/>
    </dgm:pt>
    <dgm:pt modelId="{2C01153C-3F54-4381-9261-90FE15729B37}" type="pres">
      <dgm:prSet presAssocID="{54ACBFC2-A3EC-41A4-9FC1-E3A60C86F6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2926AD-0CAB-4E98-B40E-4F1363E315AA}" type="presOf" srcId="{54ACBFC2-A3EC-41A4-9FC1-E3A60C86F618}" destId="{2C01153C-3F54-4381-9261-90FE15729B37}" srcOrd="0" destOrd="0" presId="urn:microsoft.com/office/officeart/2005/8/layout/vList2"/>
    <dgm:cxn modelId="{64DE58AB-2C98-4D48-8DC4-C0AC9E8CAF00}" type="presOf" srcId="{B707E408-8D42-4B79-B8E4-7E1FDD7D9DE8}" destId="{F2C43F7C-7927-4504-8F4D-9FC333C9958D}" srcOrd="0" destOrd="0" presId="urn:microsoft.com/office/officeart/2005/8/layout/vList2"/>
    <dgm:cxn modelId="{150823E3-1110-4684-9A8C-63304567356E}" type="presOf" srcId="{B63F5C59-2FA2-4D80-A19C-76A5188A2356}" destId="{2B44537D-AB3E-461F-A7FD-2B3C8D4FED9C}" srcOrd="0" destOrd="0" presId="urn:microsoft.com/office/officeart/2005/8/layout/vList2"/>
    <dgm:cxn modelId="{D484B0DA-7D67-4A38-B8CD-7ABCA006F491}" type="presOf" srcId="{DA693FAB-EC79-40C2-A789-843D38A75A0D}" destId="{7A442FC5-6F69-4C1A-BA1E-C9AB801BF87D}" srcOrd="0" destOrd="0" presId="urn:microsoft.com/office/officeart/2005/8/layout/vList2"/>
    <dgm:cxn modelId="{659112C1-56AA-4208-96B2-83D558221F21}" srcId="{DA693FAB-EC79-40C2-A789-843D38A75A0D}" destId="{B63F5C59-2FA2-4D80-A19C-76A5188A2356}" srcOrd="0" destOrd="0" parTransId="{49FD7003-EDEA-4C4C-A41A-80EB55EF5ABC}" sibTransId="{01F6A238-A246-4823-83FE-DF8FDE4A68BD}"/>
    <dgm:cxn modelId="{A11BF027-E660-4529-94FD-63CB53B4FE8B}" srcId="{DA693FAB-EC79-40C2-A789-843D38A75A0D}" destId="{00DCE455-39BC-47B9-8CD1-E27F6184DA3B}" srcOrd="1" destOrd="0" parTransId="{65743D59-4B39-4A29-A3FF-9C8FC1B3504C}" sibTransId="{5C165DAE-5B8C-42D1-82DE-EA10BE807808}"/>
    <dgm:cxn modelId="{32EA4FC4-12AA-405A-8FAB-E9EA0DA044B9}" srcId="{DA693FAB-EC79-40C2-A789-843D38A75A0D}" destId="{54ACBFC2-A3EC-41A4-9FC1-E3A60C86F618}" srcOrd="3" destOrd="0" parTransId="{B5502498-2843-463A-9A1D-2AABA97E49DC}" sibTransId="{20739B69-B3E7-44FB-9FFB-0410A57CA57E}"/>
    <dgm:cxn modelId="{602977D8-572C-4972-99FB-3A3301DE0CCF}" srcId="{DA693FAB-EC79-40C2-A789-843D38A75A0D}" destId="{B707E408-8D42-4B79-B8E4-7E1FDD7D9DE8}" srcOrd="2" destOrd="0" parTransId="{D5F0A1E4-12D6-40D5-812B-0370711D1B2B}" sibTransId="{D6466C7A-3639-4BA4-89E2-5EBBAFCD4F05}"/>
    <dgm:cxn modelId="{C1F34471-FDEB-4B20-A00E-A22772FCB566}" type="presOf" srcId="{00DCE455-39BC-47B9-8CD1-E27F6184DA3B}" destId="{8DD93A6F-78F7-454C-BEBE-6CCEA85FF276}" srcOrd="0" destOrd="0" presId="urn:microsoft.com/office/officeart/2005/8/layout/vList2"/>
    <dgm:cxn modelId="{3A31F50C-1796-447D-8CF7-FF79CD60B623}" type="presParOf" srcId="{7A442FC5-6F69-4C1A-BA1E-C9AB801BF87D}" destId="{2B44537D-AB3E-461F-A7FD-2B3C8D4FED9C}" srcOrd="0" destOrd="0" presId="urn:microsoft.com/office/officeart/2005/8/layout/vList2"/>
    <dgm:cxn modelId="{5E41AABA-0A0C-4DF7-A68B-E6344DDB4848}" type="presParOf" srcId="{7A442FC5-6F69-4C1A-BA1E-C9AB801BF87D}" destId="{51591975-04C3-4DF0-B53A-18AA606F17EA}" srcOrd="1" destOrd="0" presId="urn:microsoft.com/office/officeart/2005/8/layout/vList2"/>
    <dgm:cxn modelId="{0DBFAFE3-5622-41B2-95F5-0571D3DBD749}" type="presParOf" srcId="{7A442FC5-6F69-4C1A-BA1E-C9AB801BF87D}" destId="{8DD93A6F-78F7-454C-BEBE-6CCEA85FF276}" srcOrd="2" destOrd="0" presId="urn:microsoft.com/office/officeart/2005/8/layout/vList2"/>
    <dgm:cxn modelId="{4376714E-6CCB-488B-AF9F-F23A41E28553}" type="presParOf" srcId="{7A442FC5-6F69-4C1A-BA1E-C9AB801BF87D}" destId="{4A1B2D86-ADD1-4245-9D7D-B2316D2887FE}" srcOrd="3" destOrd="0" presId="urn:microsoft.com/office/officeart/2005/8/layout/vList2"/>
    <dgm:cxn modelId="{90745E0B-7C85-4690-BDAD-97A46836A115}" type="presParOf" srcId="{7A442FC5-6F69-4C1A-BA1E-C9AB801BF87D}" destId="{F2C43F7C-7927-4504-8F4D-9FC333C9958D}" srcOrd="4" destOrd="0" presId="urn:microsoft.com/office/officeart/2005/8/layout/vList2"/>
    <dgm:cxn modelId="{E7535D73-CB50-4B38-833C-84A937E9AC44}" type="presParOf" srcId="{7A442FC5-6F69-4C1A-BA1E-C9AB801BF87D}" destId="{016E87A4-4A92-4EA2-9209-7FFD03244434}" srcOrd="5" destOrd="0" presId="urn:microsoft.com/office/officeart/2005/8/layout/vList2"/>
    <dgm:cxn modelId="{91442FE4-6EA7-4493-A9FB-CFF0BE71B18B}" type="presParOf" srcId="{7A442FC5-6F69-4C1A-BA1E-C9AB801BF87D}" destId="{2C01153C-3F54-4381-9261-90FE15729B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45CB30-16FB-41E7-94B4-1D9A343B5EC9}" type="doc">
      <dgm:prSet loTypeId="urn:microsoft.com/office/officeart/2005/8/layout/target3" loCatId="relationship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6626239F-31E0-4262-9109-C880A755428B}">
      <dgm:prSet custT="1"/>
      <dgm:spPr/>
      <dgm:t>
        <a:bodyPr/>
        <a:lstStyle/>
        <a:p>
          <a:pPr rtl="0"/>
          <a:r>
            <a:rPr lang="ru-RU" sz="2400" dirty="0" smtClean="0"/>
            <a:t>Познакомить с историей росписи.</a:t>
          </a:r>
          <a:endParaRPr lang="ru-RU" sz="2400" dirty="0"/>
        </a:p>
      </dgm:t>
    </dgm:pt>
    <dgm:pt modelId="{9C771EA2-C82C-4A3F-AB05-2963A1E1B921}" type="parTrans" cxnId="{7FE24C49-0B0D-4DA3-8F47-96DB165222CA}">
      <dgm:prSet/>
      <dgm:spPr/>
      <dgm:t>
        <a:bodyPr/>
        <a:lstStyle/>
        <a:p>
          <a:endParaRPr lang="ru-RU"/>
        </a:p>
      </dgm:t>
    </dgm:pt>
    <dgm:pt modelId="{E204273B-8F4F-4ABA-B12F-12CDB0B7D29E}" type="sibTrans" cxnId="{7FE24C49-0B0D-4DA3-8F47-96DB165222CA}">
      <dgm:prSet/>
      <dgm:spPr/>
      <dgm:t>
        <a:bodyPr/>
        <a:lstStyle/>
        <a:p>
          <a:endParaRPr lang="ru-RU"/>
        </a:p>
      </dgm:t>
    </dgm:pt>
    <dgm:pt modelId="{F65BD8D8-B2E4-429E-8EDB-817435BD5C2E}">
      <dgm:prSet custT="1"/>
      <dgm:spPr/>
      <dgm:t>
        <a:bodyPr/>
        <a:lstStyle/>
        <a:p>
          <a:pPr rtl="0"/>
          <a:r>
            <a:rPr lang="ru-RU" sz="2400" dirty="0" smtClean="0"/>
            <a:t>Развивать художественные способности.</a:t>
          </a:r>
          <a:endParaRPr lang="ru-RU" sz="2400" dirty="0"/>
        </a:p>
      </dgm:t>
    </dgm:pt>
    <dgm:pt modelId="{C78F52CB-4077-4379-8979-EC9F4CD5C67E}" type="parTrans" cxnId="{CDABAAE3-3347-4D55-964B-9D163B7DDC6E}">
      <dgm:prSet/>
      <dgm:spPr/>
      <dgm:t>
        <a:bodyPr/>
        <a:lstStyle/>
        <a:p>
          <a:endParaRPr lang="ru-RU"/>
        </a:p>
      </dgm:t>
    </dgm:pt>
    <dgm:pt modelId="{9E7AA275-6EEA-4A91-9575-F3FC36A04A45}" type="sibTrans" cxnId="{CDABAAE3-3347-4D55-964B-9D163B7DDC6E}">
      <dgm:prSet/>
      <dgm:spPr/>
      <dgm:t>
        <a:bodyPr/>
        <a:lstStyle/>
        <a:p>
          <a:endParaRPr lang="ru-RU"/>
        </a:p>
      </dgm:t>
    </dgm:pt>
    <dgm:pt modelId="{6EB4AA4F-B9FC-4B18-B638-02A026FED6EC}">
      <dgm:prSet custT="1"/>
      <dgm:spPr/>
      <dgm:t>
        <a:bodyPr/>
        <a:lstStyle/>
        <a:p>
          <a:pPr rtl="0"/>
          <a:r>
            <a:rPr lang="ru-RU" sz="2400" dirty="0" smtClean="0"/>
            <a:t>Учить видеть особенности росписи: основные цвета, оттенки цветов, их сочетания, взаимосвязь цвета фона и узора.</a:t>
          </a:r>
          <a:endParaRPr lang="ru-RU" sz="2400" dirty="0"/>
        </a:p>
      </dgm:t>
    </dgm:pt>
    <dgm:pt modelId="{3AB0F273-33D3-425B-8D39-E05E709494B9}" type="parTrans" cxnId="{E8EBC26B-A68A-432F-A071-8EA3DC968AFB}">
      <dgm:prSet/>
      <dgm:spPr/>
      <dgm:t>
        <a:bodyPr/>
        <a:lstStyle/>
        <a:p>
          <a:endParaRPr lang="ru-RU"/>
        </a:p>
      </dgm:t>
    </dgm:pt>
    <dgm:pt modelId="{3FB29CF3-78A1-4630-BE59-E1FE797C3AEB}" type="sibTrans" cxnId="{E8EBC26B-A68A-432F-A071-8EA3DC968AFB}">
      <dgm:prSet/>
      <dgm:spPr/>
      <dgm:t>
        <a:bodyPr/>
        <a:lstStyle/>
        <a:p>
          <a:endParaRPr lang="ru-RU"/>
        </a:p>
      </dgm:t>
    </dgm:pt>
    <dgm:pt modelId="{2237A824-8053-4F1B-8EFA-5041D81FC79A}">
      <dgm:prSet custT="1"/>
      <dgm:spPr/>
      <dgm:t>
        <a:bodyPr/>
        <a:lstStyle/>
        <a:p>
          <a:pPr rtl="0"/>
          <a:r>
            <a:rPr lang="ru-RU" sz="2400" dirty="0" smtClean="0"/>
            <a:t>Учить рисовать элементы росписи, развивать чувство композиции, умение составлять узоры на листе бумаги разной формы.</a:t>
          </a:r>
          <a:endParaRPr lang="ru-RU" sz="2400" dirty="0"/>
        </a:p>
      </dgm:t>
    </dgm:pt>
    <dgm:pt modelId="{1150BAF0-EBCC-43E8-B8E1-FED860B9806D}" type="parTrans" cxnId="{EBA62D4D-3485-47FD-BE0B-5FED66916389}">
      <dgm:prSet/>
      <dgm:spPr/>
      <dgm:t>
        <a:bodyPr/>
        <a:lstStyle/>
        <a:p>
          <a:endParaRPr lang="ru-RU"/>
        </a:p>
      </dgm:t>
    </dgm:pt>
    <dgm:pt modelId="{82342ECF-DC09-4E26-A539-0FD975D14872}" type="sibTrans" cxnId="{EBA62D4D-3485-47FD-BE0B-5FED66916389}">
      <dgm:prSet/>
      <dgm:spPr/>
      <dgm:t>
        <a:bodyPr/>
        <a:lstStyle/>
        <a:p>
          <a:endParaRPr lang="ru-RU"/>
        </a:p>
      </dgm:t>
    </dgm:pt>
    <dgm:pt modelId="{A411F094-8800-4144-A5CB-48C56C3E2F57}" type="pres">
      <dgm:prSet presAssocID="{8045CB30-16FB-41E7-94B4-1D9A343B5EC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300F5AB-730D-479B-98F0-DF1514D339F9}" type="pres">
      <dgm:prSet presAssocID="{6626239F-31E0-4262-9109-C880A755428B}" presName="circle1" presStyleLbl="node1" presStyleIdx="0" presStyleCnt="4"/>
      <dgm:spPr/>
    </dgm:pt>
    <dgm:pt modelId="{9FD904BE-A1FB-45E5-A1CA-6994F0FD9CA6}" type="pres">
      <dgm:prSet presAssocID="{6626239F-31E0-4262-9109-C880A755428B}" presName="space" presStyleCnt="0"/>
      <dgm:spPr/>
    </dgm:pt>
    <dgm:pt modelId="{B750A7E8-668B-4A53-A4D1-D512E5B4AB81}" type="pres">
      <dgm:prSet presAssocID="{6626239F-31E0-4262-9109-C880A755428B}" presName="rect1" presStyleLbl="alignAcc1" presStyleIdx="0" presStyleCnt="4"/>
      <dgm:spPr/>
    </dgm:pt>
    <dgm:pt modelId="{0A779E15-4A01-4713-99BC-CF332175C3F1}" type="pres">
      <dgm:prSet presAssocID="{F65BD8D8-B2E4-429E-8EDB-817435BD5C2E}" presName="vertSpace2" presStyleLbl="node1" presStyleIdx="0" presStyleCnt="4"/>
      <dgm:spPr/>
    </dgm:pt>
    <dgm:pt modelId="{9468EF96-A210-4548-8D31-EB5CD63332B7}" type="pres">
      <dgm:prSet presAssocID="{F65BD8D8-B2E4-429E-8EDB-817435BD5C2E}" presName="circle2" presStyleLbl="node1" presStyleIdx="1" presStyleCnt="4"/>
      <dgm:spPr/>
    </dgm:pt>
    <dgm:pt modelId="{7916EAB7-1014-4634-8F1E-82BC09E529D5}" type="pres">
      <dgm:prSet presAssocID="{F65BD8D8-B2E4-429E-8EDB-817435BD5C2E}" presName="rect2" presStyleLbl="alignAcc1" presStyleIdx="1" presStyleCnt="4"/>
      <dgm:spPr/>
    </dgm:pt>
    <dgm:pt modelId="{694B05F4-AA4D-44D1-91D1-F4D52D3BC8D8}" type="pres">
      <dgm:prSet presAssocID="{6EB4AA4F-B9FC-4B18-B638-02A026FED6EC}" presName="vertSpace3" presStyleLbl="node1" presStyleIdx="1" presStyleCnt="4"/>
      <dgm:spPr/>
    </dgm:pt>
    <dgm:pt modelId="{CD79C8B3-2797-478D-A778-FF0594EB3CAD}" type="pres">
      <dgm:prSet presAssocID="{6EB4AA4F-B9FC-4B18-B638-02A026FED6EC}" presName="circle3" presStyleLbl="node1" presStyleIdx="2" presStyleCnt="4"/>
      <dgm:spPr/>
    </dgm:pt>
    <dgm:pt modelId="{2FFCC208-B778-4D7F-888C-150864457433}" type="pres">
      <dgm:prSet presAssocID="{6EB4AA4F-B9FC-4B18-B638-02A026FED6EC}" presName="rect3" presStyleLbl="alignAcc1" presStyleIdx="2" presStyleCnt="4"/>
      <dgm:spPr/>
    </dgm:pt>
    <dgm:pt modelId="{606265D4-0741-4390-BFDD-875406D985C3}" type="pres">
      <dgm:prSet presAssocID="{2237A824-8053-4F1B-8EFA-5041D81FC79A}" presName="vertSpace4" presStyleLbl="node1" presStyleIdx="2" presStyleCnt="4"/>
      <dgm:spPr/>
    </dgm:pt>
    <dgm:pt modelId="{DED38499-326A-4B95-B6C8-9103C8CF5574}" type="pres">
      <dgm:prSet presAssocID="{2237A824-8053-4F1B-8EFA-5041D81FC79A}" presName="circle4" presStyleLbl="node1" presStyleIdx="3" presStyleCnt="4"/>
      <dgm:spPr/>
    </dgm:pt>
    <dgm:pt modelId="{78DD3C27-4881-4215-A17D-D1DB4C367DBF}" type="pres">
      <dgm:prSet presAssocID="{2237A824-8053-4F1B-8EFA-5041D81FC79A}" presName="rect4" presStyleLbl="alignAcc1" presStyleIdx="3" presStyleCnt="4"/>
      <dgm:spPr/>
    </dgm:pt>
    <dgm:pt modelId="{0C6AC109-4005-4ED8-B938-B4E26EB6EFA3}" type="pres">
      <dgm:prSet presAssocID="{6626239F-31E0-4262-9109-C880A755428B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960691C3-F060-4979-9AAF-D0EF4FE12A69}" type="pres">
      <dgm:prSet presAssocID="{F65BD8D8-B2E4-429E-8EDB-817435BD5C2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B78B3CA3-9147-4A2D-83F3-A7623939CDDF}" type="pres">
      <dgm:prSet presAssocID="{6EB4AA4F-B9FC-4B18-B638-02A026FED6EC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9CFB1839-EAE3-45A0-B16A-DEB0239D1A91}" type="pres">
      <dgm:prSet presAssocID="{2237A824-8053-4F1B-8EFA-5041D81FC79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7FE24C49-0B0D-4DA3-8F47-96DB165222CA}" srcId="{8045CB30-16FB-41E7-94B4-1D9A343B5EC9}" destId="{6626239F-31E0-4262-9109-C880A755428B}" srcOrd="0" destOrd="0" parTransId="{9C771EA2-C82C-4A3F-AB05-2963A1E1B921}" sibTransId="{E204273B-8F4F-4ABA-B12F-12CDB0B7D29E}"/>
    <dgm:cxn modelId="{CDABAAE3-3347-4D55-964B-9D163B7DDC6E}" srcId="{8045CB30-16FB-41E7-94B4-1D9A343B5EC9}" destId="{F65BD8D8-B2E4-429E-8EDB-817435BD5C2E}" srcOrd="1" destOrd="0" parTransId="{C78F52CB-4077-4379-8979-EC9F4CD5C67E}" sibTransId="{9E7AA275-6EEA-4A91-9575-F3FC36A04A45}"/>
    <dgm:cxn modelId="{D087FA73-E470-4451-BB68-DC22FFD920F2}" type="presOf" srcId="{2237A824-8053-4F1B-8EFA-5041D81FC79A}" destId="{9CFB1839-EAE3-45A0-B16A-DEB0239D1A91}" srcOrd="1" destOrd="0" presId="urn:microsoft.com/office/officeart/2005/8/layout/target3"/>
    <dgm:cxn modelId="{E8EBC26B-A68A-432F-A071-8EA3DC968AFB}" srcId="{8045CB30-16FB-41E7-94B4-1D9A343B5EC9}" destId="{6EB4AA4F-B9FC-4B18-B638-02A026FED6EC}" srcOrd="2" destOrd="0" parTransId="{3AB0F273-33D3-425B-8D39-E05E709494B9}" sibTransId="{3FB29CF3-78A1-4630-BE59-E1FE797C3AEB}"/>
    <dgm:cxn modelId="{EBA62D4D-3485-47FD-BE0B-5FED66916389}" srcId="{8045CB30-16FB-41E7-94B4-1D9A343B5EC9}" destId="{2237A824-8053-4F1B-8EFA-5041D81FC79A}" srcOrd="3" destOrd="0" parTransId="{1150BAF0-EBCC-43E8-B8E1-FED860B9806D}" sibTransId="{82342ECF-DC09-4E26-A539-0FD975D14872}"/>
    <dgm:cxn modelId="{F7C4D88F-B736-4901-AD3A-23BE56EB23AD}" type="presOf" srcId="{2237A824-8053-4F1B-8EFA-5041D81FC79A}" destId="{78DD3C27-4881-4215-A17D-D1DB4C367DBF}" srcOrd="0" destOrd="0" presId="urn:microsoft.com/office/officeart/2005/8/layout/target3"/>
    <dgm:cxn modelId="{B0971035-F102-4B07-84D2-8308124E3140}" type="presOf" srcId="{F65BD8D8-B2E4-429E-8EDB-817435BD5C2E}" destId="{960691C3-F060-4979-9AAF-D0EF4FE12A69}" srcOrd="1" destOrd="0" presId="urn:microsoft.com/office/officeart/2005/8/layout/target3"/>
    <dgm:cxn modelId="{7CB93D4D-690F-4CFB-83BE-63E6B939AE74}" type="presOf" srcId="{6EB4AA4F-B9FC-4B18-B638-02A026FED6EC}" destId="{B78B3CA3-9147-4A2D-83F3-A7623939CDDF}" srcOrd="1" destOrd="0" presId="urn:microsoft.com/office/officeart/2005/8/layout/target3"/>
    <dgm:cxn modelId="{5C07721C-B155-492E-858C-A8FED94FD7D2}" type="presOf" srcId="{6626239F-31E0-4262-9109-C880A755428B}" destId="{0C6AC109-4005-4ED8-B938-B4E26EB6EFA3}" srcOrd="1" destOrd="0" presId="urn:microsoft.com/office/officeart/2005/8/layout/target3"/>
    <dgm:cxn modelId="{280AB3DA-2425-4757-B407-461FC373D8ED}" type="presOf" srcId="{6EB4AA4F-B9FC-4B18-B638-02A026FED6EC}" destId="{2FFCC208-B778-4D7F-888C-150864457433}" srcOrd="0" destOrd="0" presId="urn:microsoft.com/office/officeart/2005/8/layout/target3"/>
    <dgm:cxn modelId="{A0E36350-9060-4A18-A2F2-3F7A23E3F1F5}" type="presOf" srcId="{F65BD8D8-B2E4-429E-8EDB-817435BD5C2E}" destId="{7916EAB7-1014-4634-8F1E-82BC09E529D5}" srcOrd="0" destOrd="0" presId="urn:microsoft.com/office/officeart/2005/8/layout/target3"/>
    <dgm:cxn modelId="{1B7A18D0-79F1-4E0B-BADA-7C69F4870F3A}" type="presOf" srcId="{6626239F-31E0-4262-9109-C880A755428B}" destId="{B750A7E8-668B-4A53-A4D1-D512E5B4AB81}" srcOrd="0" destOrd="0" presId="urn:microsoft.com/office/officeart/2005/8/layout/target3"/>
    <dgm:cxn modelId="{C38F3806-1EF3-4935-A450-7EA5FAA277A0}" type="presOf" srcId="{8045CB30-16FB-41E7-94B4-1D9A343B5EC9}" destId="{A411F094-8800-4144-A5CB-48C56C3E2F57}" srcOrd="0" destOrd="0" presId="urn:microsoft.com/office/officeart/2005/8/layout/target3"/>
    <dgm:cxn modelId="{60D6EBCC-66D3-460F-A826-766F09EFBD3C}" type="presParOf" srcId="{A411F094-8800-4144-A5CB-48C56C3E2F57}" destId="{6300F5AB-730D-479B-98F0-DF1514D339F9}" srcOrd="0" destOrd="0" presId="urn:microsoft.com/office/officeart/2005/8/layout/target3"/>
    <dgm:cxn modelId="{764B00DD-79FA-44A4-B407-61BCF6C26E85}" type="presParOf" srcId="{A411F094-8800-4144-A5CB-48C56C3E2F57}" destId="{9FD904BE-A1FB-45E5-A1CA-6994F0FD9CA6}" srcOrd="1" destOrd="0" presId="urn:microsoft.com/office/officeart/2005/8/layout/target3"/>
    <dgm:cxn modelId="{FA2558E4-7777-4B30-A378-FD5BBC2A1AEF}" type="presParOf" srcId="{A411F094-8800-4144-A5CB-48C56C3E2F57}" destId="{B750A7E8-668B-4A53-A4D1-D512E5B4AB81}" srcOrd="2" destOrd="0" presId="urn:microsoft.com/office/officeart/2005/8/layout/target3"/>
    <dgm:cxn modelId="{75F41855-623A-47C4-86E9-F5FC1960AAAB}" type="presParOf" srcId="{A411F094-8800-4144-A5CB-48C56C3E2F57}" destId="{0A779E15-4A01-4713-99BC-CF332175C3F1}" srcOrd="3" destOrd="0" presId="urn:microsoft.com/office/officeart/2005/8/layout/target3"/>
    <dgm:cxn modelId="{F73D6292-3645-43D2-A7FF-AA262EC83D14}" type="presParOf" srcId="{A411F094-8800-4144-A5CB-48C56C3E2F57}" destId="{9468EF96-A210-4548-8D31-EB5CD63332B7}" srcOrd="4" destOrd="0" presId="urn:microsoft.com/office/officeart/2005/8/layout/target3"/>
    <dgm:cxn modelId="{4D54BE10-C9A3-41C7-8F5D-01340D586D83}" type="presParOf" srcId="{A411F094-8800-4144-A5CB-48C56C3E2F57}" destId="{7916EAB7-1014-4634-8F1E-82BC09E529D5}" srcOrd="5" destOrd="0" presId="urn:microsoft.com/office/officeart/2005/8/layout/target3"/>
    <dgm:cxn modelId="{6A86BBC5-9258-469E-825C-ECB2BFBF20EA}" type="presParOf" srcId="{A411F094-8800-4144-A5CB-48C56C3E2F57}" destId="{694B05F4-AA4D-44D1-91D1-F4D52D3BC8D8}" srcOrd="6" destOrd="0" presId="urn:microsoft.com/office/officeart/2005/8/layout/target3"/>
    <dgm:cxn modelId="{868F0F93-7B2A-4E58-8D3B-7285DC24E7A7}" type="presParOf" srcId="{A411F094-8800-4144-A5CB-48C56C3E2F57}" destId="{CD79C8B3-2797-478D-A778-FF0594EB3CAD}" srcOrd="7" destOrd="0" presId="urn:microsoft.com/office/officeart/2005/8/layout/target3"/>
    <dgm:cxn modelId="{BDE309E5-1F55-453C-B809-DB86DE2ACA25}" type="presParOf" srcId="{A411F094-8800-4144-A5CB-48C56C3E2F57}" destId="{2FFCC208-B778-4D7F-888C-150864457433}" srcOrd="8" destOrd="0" presId="urn:microsoft.com/office/officeart/2005/8/layout/target3"/>
    <dgm:cxn modelId="{9F3BBCEA-9D14-4458-BA76-F18AFFC1DBD9}" type="presParOf" srcId="{A411F094-8800-4144-A5CB-48C56C3E2F57}" destId="{606265D4-0741-4390-BFDD-875406D985C3}" srcOrd="9" destOrd="0" presId="urn:microsoft.com/office/officeart/2005/8/layout/target3"/>
    <dgm:cxn modelId="{0CA6CF6D-95CA-4A4A-AE58-D819A643DA10}" type="presParOf" srcId="{A411F094-8800-4144-A5CB-48C56C3E2F57}" destId="{DED38499-326A-4B95-B6C8-9103C8CF5574}" srcOrd="10" destOrd="0" presId="urn:microsoft.com/office/officeart/2005/8/layout/target3"/>
    <dgm:cxn modelId="{6CBDE28D-AA57-45B6-9FA9-5CCB8FD903BF}" type="presParOf" srcId="{A411F094-8800-4144-A5CB-48C56C3E2F57}" destId="{78DD3C27-4881-4215-A17D-D1DB4C367DBF}" srcOrd="11" destOrd="0" presId="urn:microsoft.com/office/officeart/2005/8/layout/target3"/>
    <dgm:cxn modelId="{51FDA2A2-DDE5-4455-B09A-37D73F76CF72}" type="presParOf" srcId="{A411F094-8800-4144-A5CB-48C56C3E2F57}" destId="{0C6AC109-4005-4ED8-B938-B4E26EB6EFA3}" srcOrd="12" destOrd="0" presId="urn:microsoft.com/office/officeart/2005/8/layout/target3"/>
    <dgm:cxn modelId="{C6CEB7FC-4296-4DAA-816E-C0435FE8625B}" type="presParOf" srcId="{A411F094-8800-4144-A5CB-48C56C3E2F57}" destId="{960691C3-F060-4979-9AAF-D0EF4FE12A69}" srcOrd="13" destOrd="0" presId="urn:microsoft.com/office/officeart/2005/8/layout/target3"/>
    <dgm:cxn modelId="{A3C6E10A-D464-4615-BC21-FB417BAD98AB}" type="presParOf" srcId="{A411F094-8800-4144-A5CB-48C56C3E2F57}" destId="{B78B3CA3-9147-4A2D-83F3-A7623939CDDF}" srcOrd="14" destOrd="0" presId="urn:microsoft.com/office/officeart/2005/8/layout/target3"/>
    <dgm:cxn modelId="{ABB990A2-2880-43FF-A2A1-C7E257931487}" type="presParOf" srcId="{A411F094-8800-4144-A5CB-48C56C3E2F57}" destId="{9CFB1839-EAE3-45A0-B16A-DEB0239D1A9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A140C-A1CB-42A5-829A-33F830DCB23E}">
      <dsp:nvSpPr>
        <dsp:cNvPr id="0" name=""/>
        <dsp:cNvSpPr/>
      </dsp:nvSpPr>
      <dsp:spPr>
        <a:xfrm>
          <a:off x="0" y="77359"/>
          <a:ext cx="8496944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1. необходимость приобщения детей к истокам русской северной культуры и духовным традициям родного края; </a:t>
          </a:r>
          <a:endParaRPr lang="ru-RU" sz="2000" kern="1200"/>
        </a:p>
      </dsp:txBody>
      <dsp:txXfrm>
        <a:off x="37696" y="115055"/>
        <a:ext cx="8421552" cy="696808"/>
      </dsp:txXfrm>
    </dsp:sp>
    <dsp:sp modelId="{9CE364A7-1A9F-4151-98D7-23F2713FADC8}">
      <dsp:nvSpPr>
        <dsp:cNvPr id="0" name=""/>
        <dsp:cNvSpPr/>
      </dsp:nvSpPr>
      <dsp:spPr>
        <a:xfrm>
          <a:off x="0" y="907160"/>
          <a:ext cx="8496944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2. необходимость обращения к народным промыслам (северные росписи), которые способствуют развитию художественной культуры ребенка;</a:t>
          </a:r>
          <a:endParaRPr lang="ru-RU" sz="2000" kern="1200"/>
        </a:p>
      </dsp:txBody>
      <dsp:txXfrm>
        <a:off x="37696" y="944856"/>
        <a:ext cx="8421552" cy="696808"/>
      </dsp:txXfrm>
    </dsp:sp>
    <dsp:sp modelId="{59E6022D-D4CB-4687-858A-365866954DD6}">
      <dsp:nvSpPr>
        <dsp:cNvPr id="0" name=""/>
        <dsp:cNvSpPr/>
      </dsp:nvSpPr>
      <dsp:spPr>
        <a:xfrm>
          <a:off x="0" y="1728192"/>
          <a:ext cx="8496944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воспитание патриотизма и ощущения единства со своим народом;</a:t>
          </a:r>
          <a:endParaRPr lang="ru-RU" sz="2000" kern="1200" dirty="0"/>
        </a:p>
      </dsp:txBody>
      <dsp:txXfrm>
        <a:off x="37696" y="1765888"/>
        <a:ext cx="8421552" cy="696808"/>
      </dsp:txXfrm>
    </dsp:sp>
    <dsp:sp modelId="{3C92DB6D-8F54-4C1D-8AE4-1B5DF4BA72BC}">
      <dsp:nvSpPr>
        <dsp:cNvPr id="0" name=""/>
        <dsp:cNvSpPr/>
      </dsp:nvSpPr>
      <dsp:spPr>
        <a:xfrm>
          <a:off x="0" y="2566759"/>
          <a:ext cx="8496944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4. развитие способности различать оттенки цвета и особенности северной росписи</a:t>
          </a:r>
          <a:endParaRPr lang="ru-RU" sz="2000" kern="1200"/>
        </a:p>
      </dsp:txBody>
      <dsp:txXfrm>
        <a:off x="37696" y="2604455"/>
        <a:ext cx="8421552" cy="696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46200-52EC-44C4-8145-C46F2091708A}">
      <dsp:nvSpPr>
        <dsp:cNvPr id="0" name=""/>
        <dsp:cNvSpPr/>
      </dsp:nvSpPr>
      <dsp:spPr>
        <a:xfrm>
          <a:off x="775276" y="0"/>
          <a:ext cx="5915108" cy="5915108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C4D114-DC18-4187-A9B7-83A98E6A216C}">
      <dsp:nvSpPr>
        <dsp:cNvPr id="0" name=""/>
        <dsp:cNvSpPr/>
      </dsp:nvSpPr>
      <dsp:spPr>
        <a:xfrm>
          <a:off x="3732830" y="592350"/>
          <a:ext cx="3844820" cy="22847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Теоретическая значимость </a:t>
          </a:r>
          <a:r>
            <a:rPr lang="ru-RU" sz="1800" kern="1200" dirty="0" smtClean="0"/>
            <a:t>-  рассмотрение особенностей ознакомления детей с северными росписями, как средством развития художественной культуры детей старшего дошкольного возраста. </a:t>
          </a:r>
          <a:endParaRPr lang="ru-RU" sz="1800" kern="1200" dirty="0"/>
        </a:p>
      </dsp:txBody>
      <dsp:txXfrm>
        <a:off x="3844362" y="703882"/>
        <a:ext cx="3621756" cy="2061675"/>
      </dsp:txXfrm>
    </dsp:sp>
    <dsp:sp modelId="{51B51969-69AF-4E51-A71E-81BD47484352}">
      <dsp:nvSpPr>
        <dsp:cNvPr id="0" name=""/>
        <dsp:cNvSpPr/>
      </dsp:nvSpPr>
      <dsp:spPr>
        <a:xfrm>
          <a:off x="3732830" y="3022657"/>
          <a:ext cx="3844820" cy="215453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Практическая значимость </a:t>
          </a:r>
          <a:r>
            <a:rPr lang="ru-RU" sz="1800" b="0" kern="1200" dirty="0" smtClean="0"/>
            <a:t>-  материалы формирующего эксперимента дипломной работы могут быть использованы педагогами, работающими по теме исследования.</a:t>
          </a:r>
          <a:endParaRPr lang="ru-RU" sz="1800" b="0" kern="1200" dirty="0"/>
        </a:p>
      </dsp:txBody>
      <dsp:txXfrm>
        <a:off x="3838006" y="3127833"/>
        <a:ext cx="3634468" cy="1944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EF71A-F872-4206-BFF2-AC24C71666D3}">
      <dsp:nvSpPr>
        <dsp:cNvPr id="0" name=""/>
        <dsp:cNvSpPr/>
      </dsp:nvSpPr>
      <dsp:spPr>
        <a:xfrm>
          <a:off x="0" y="156149"/>
          <a:ext cx="8496944" cy="8880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обосновать роль северной росписи как средства развития художественной культуры детей старшего дошкольного возраста. </a:t>
          </a:r>
          <a:endParaRPr lang="ru-RU" sz="2300" kern="1200"/>
        </a:p>
      </dsp:txBody>
      <dsp:txXfrm>
        <a:off x="43350" y="199499"/>
        <a:ext cx="8410244" cy="80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58D89-697C-4412-9687-DB2B58CF0B46}">
      <dsp:nvSpPr>
        <dsp:cNvPr id="0" name=""/>
        <dsp:cNvSpPr/>
      </dsp:nvSpPr>
      <dsp:spPr>
        <a:xfrm>
          <a:off x="0" y="0"/>
          <a:ext cx="4524315" cy="4524315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A8E58-9751-47FD-8AB0-38BB6955091E}">
      <dsp:nvSpPr>
        <dsp:cNvPr id="0" name=""/>
        <dsp:cNvSpPr/>
      </dsp:nvSpPr>
      <dsp:spPr>
        <a:xfrm>
          <a:off x="2262157" y="0"/>
          <a:ext cx="6306794" cy="452431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1. Изучить теоретические основы развития художественной культуры детей старшего дошкольного возраста.</a:t>
          </a:r>
          <a:endParaRPr lang="ru-RU" sz="2600" kern="1200" dirty="0"/>
        </a:p>
      </dsp:txBody>
      <dsp:txXfrm>
        <a:off x="2262157" y="0"/>
        <a:ext cx="6306794" cy="1357297"/>
      </dsp:txXfrm>
    </dsp:sp>
    <dsp:sp modelId="{5FE21E66-30CC-47C5-8FAA-481F974E2AC2}">
      <dsp:nvSpPr>
        <dsp:cNvPr id="0" name=""/>
        <dsp:cNvSpPr/>
      </dsp:nvSpPr>
      <dsp:spPr>
        <a:xfrm>
          <a:off x="791756" y="1357297"/>
          <a:ext cx="2940801" cy="2940801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A3E97-FF63-4D37-866B-01306B51332E}">
      <dsp:nvSpPr>
        <dsp:cNvPr id="0" name=""/>
        <dsp:cNvSpPr/>
      </dsp:nvSpPr>
      <dsp:spPr>
        <a:xfrm>
          <a:off x="2262157" y="1357297"/>
          <a:ext cx="6306794" cy="2940801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2. Выяснить значение северной росписи в развитии художественной культуры детей старшего дошкольного возраста.</a:t>
          </a:r>
          <a:endParaRPr lang="ru-RU" sz="2600" kern="1200"/>
        </a:p>
      </dsp:txBody>
      <dsp:txXfrm>
        <a:off x="2262157" y="1357297"/>
        <a:ext cx="6306794" cy="1357292"/>
      </dsp:txXfrm>
    </dsp:sp>
    <dsp:sp modelId="{6B121774-9B80-43C5-A326-AE8AF0AC1024}">
      <dsp:nvSpPr>
        <dsp:cNvPr id="0" name=""/>
        <dsp:cNvSpPr/>
      </dsp:nvSpPr>
      <dsp:spPr>
        <a:xfrm>
          <a:off x="1583510" y="2714590"/>
          <a:ext cx="1357293" cy="135729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25058-50D9-4079-98C5-8FA61D385A85}">
      <dsp:nvSpPr>
        <dsp:cNvPr id="0" name=""/>
        <dsp:cNvSpPr/>
      </dsp:nvSpPr>
      <dsp:spPr>
        <a:xfrm>
          <a:off x="2262157" y="2714590"/>
          <a:ext cx="6306794" cy="135729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3. Выявить уровень развития художественной культуры детей старшего дошкольного возраста.</a:t>
          </a:r>
          <a:endParaRPr lang="ru-RU" sz="2600" kern="1200"/>
        </a:p>
      </dsp:txBody>
      <dsp:txXfrm>
        <a:off x="2262157" y="2714590"/>
        <a:ext cx="6306794" cy="1357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26468-27D4-4715-8396-C82425F7E4C8}">
      <dsp:nvSpPr>
        <dsp:cNvPr id="0" name=""/>
        <dsp:cNvSpPr/>
      </dsp:nvSpPr>
      <dsp:spPr>
        <a:xfrm>
          <a:off x="0" y="175454"/>
          <a:ext cx="8352928" cy="8494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процесс развития художественной культуры детей старшего дошкольного возраста в дошкольном образовательном учреждении.</a:t>
          </a:r>
          <a:endParaRPr lang="ru-RU" sz="2200" kern="1200" dirty="0"/>
        </a:p>
      </dsp:txBody>
      <dsp:txXfrm>
        <a:off x="41465" y="216919"/>
        <a:ext cx="8269998" cy="766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809C3-83DE-4BAB-B091-0A5EF6BEC344}">
      <dsp:nvSpPr>
        <dsp:cNvPr id="0" name=""/>
        <dsp:cNvSpPr/>
      </dsp:nvSpPr>
      <dsp:spPr>
        <a:xfrm>
          <a:off x="0" y="144017"/>
          <a:ext cx="8352928" cy="8494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ознакомление с северными росписями как средство развития художественной культуры детей старшего дошкольного возраста.</a:t>
          </a:r>
          <a:endParaRPr lang="ru-RU" sz="2200" kern="1200" dirty="0"/>
        </a:p>
      </dsp:txBody>
      <dsp:txXfrm>
        <a:off x="41465" y="185482"/>
        <a:ext cx="8269998" cy="766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589BB-42DF-4FE2-91A7-61DA4105F5F9}">
      <dsp:nvSpPr>
        <dsp:cNvPr id="0" name=""/>
        <dsp:cNvSpPr/>
      </dsp:nvSpPr>
      <dsp:spPr>
        <a:xfrm>
          <a:off x="0" y="168495"/>
          <a:ext cx="8424936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художественной культуры детей старшего дошкольного возраста будет проходить эффективно, если: </a:t>
          </a:r>
          <a:endParaRPr lang="ru-RU" sz="2000" kern="1200" dirty="0"/>
        </a:p>
      </dsp:txBody>
      <dsp:txXfrm>
        <a:off x="37696" y="206191"/>
        <a:ext cx="8349544" cy="696808"/>
      </dsp:txXfrm>
    </dsp:sp>
    <dsp:sp modelId="{3E2BA23E-0CDC-4AB9-9489-03651793449B}">
      <dsp:nvSpPr>
        <dsp:cNvPr id="0" name=""/>
        <dsp:cNvSpPr/>
      </dsp:nvSpPr>
      <dsp:spPr>
        <a:xfrm>
          <a:off x="0" y="998296"/>
          <a:ext cx="8424936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- в работе с детьми будет применяться система последовательных занятий с использованием традиционного северного искусства – северные росписи. </a:t>
          </a:r>
          <a:endParaRPr lang="ru-RU" sz="2000" kern="1200"/>
        </a:p>
      </dsp:txBody>
      <dsp:txXfrm>
        <a:off x="37696" y="1035992"/>
        <a:ext cx="8349544" cy="696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0508A-D87A-4F7D-BC4C-3AD237114F40}">
      <dsp:nvSpPr>
        <dsp:cNvPr id="0" name=""/>
        <dsp:cNvSpPr/>
      </dsp:nvSpPr>
      <dsp:spPr>
        <a:xfrm>
          <a:off x="1988225" y="624631"/>
          <a:ext cx="5608736" cy="5608736"/>
        </a:xfrm>
        <a:prstGeom prst="blockArc">
          <a:avLst>
            <a:gd name="adj1" fmla="val 13500000"/>
            <a:gd name="adj2" fmla="val 16200000"/>
            <a:gd name="adj3" fmla="val 3436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0A75D7-654A-41F0-86DF-E9749668EEC3}">
      <dsp:nvSpPr>
        <dsp:cNvPr id="0" name=""/>
        <dsp:cNvSpPr/>
      </dsp:nvSpPr>
      <dsp:spPr>
        <a:xfrm>
          <a:off x="1988225" y="624631"/>
          <a:ext cx="5608736" cy="5608736"/>
        </a:xfrm>
        <a:prstGeom prst="blockArc">
          <a:avLst>
            <a:gd name="adj1" fmla="val 10800000"/>
            <a:gd name="adj2" fmla="val 13500000"/>
            <a:gd name="adj3" fmla="val 3436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F3D28A-C587-4E59-AF1C-41BBFCA51290}">
      <dsp:nvSpPr>
        <dsp:cNvPr id="0" name=""/>
        <dsp:cNvSpPr/>
      </dsp:nvSpPr>
      <dsp:spPr>
        <a:xfrm>
          <a:off x="1988225" y="624631"/>
          <a:ext cx="5608736" cy="5608736"/>
        </a:xfrm>
        <a:prstGeom prst="blockArc">
          <a:avLst>
            <a:gd name="adj1" fmla="val 8100000"/>
            <a:gd name="adj2" fmla="val 10800000"/>
            <a:gd name="adj3" fmla="val 3436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A00B4B-300B-4A02-9E41-8C0EDA9A372A}">
      <dsp:nvSpPr>
        <dsp:cNvPr id="0" name=""/>
        <dsp:cNvSpPr/>
      </dsp:nvSpPr>
      <dsp:spPr>
        <a:xfrm>
          <a:off x="1988225" y="624631"/>
          <a:ext cx="5608736" cy="5608736"/>
        </a:xfrm>
        <a:prstGeom prst="blockArc">
          <a:avLst>
            <a:gd name="adj1" fmla="val 5400000"/>
            <a:gd name="adj2" fmla="val 8100000"/>
            <a:gd name="adj3" fmla="val 3436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FE1265-FB45-4344-993C-22E65FA2AE37}">
      <dsp:nvSpPr>
        <dsp:cNvPr id="0" name=""/>
        <dsp:cNvSpPr/>
      </dsp:nvSpPr>
      <dsp:spPr>
        <a:xfrm>
          <a:off x="1988225" y="624631"/>
          <a:ext cx="5608736" cy="5608736"/>
        </a:xfrm>
        <a:prstGeom prst="blockArc">
          <a:avLst>
            <a:gd name="adj1" fmla="val 2700000"/>
            <a:gd name="adj2" fmla="val 5400000"/>
            <a:gd name="adj3" fmla="val 3436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538D84-FDD5-48AE-87A0-E06B109539E3}">
      <dsp:nvSpPr>
        <dsp:cNvPr id="0" name=""/>
        <dsp:cNvSpPr/>
      </dsp:nvSpPr>
      <dsp:spPr>
        <a:xfrm>
          <a:off x="1988225" y="624631"/>
          <a:ext cx="5608736" cy="5608736"/>
        </a:xfrm>
        <a:prstGeom prst="blockArc">
          <a:avLst>
            <a:gd name="adj1" fmla="val 0"/>
            <a:gd name="adj2" fmla="val 2700000"/>
            <a:gd name="adj3" fmla="val 3436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E2577B-2672-42D3-99E8-DEB9EEECEA00}">
      <dsp:nvSpPr>
        <dsp:cNvPr id="0" name=""/>
        <dsp:cNvSpPr/>
      </dsp:nvSpPr>
      <dsp:spPr>
        <a:xfrm>
          <a:off x="1988225" y="624631"/>
          <a:ext cx="5608736" cy="5608736"/>
        </a:xfrm>
        <a:prstGeom prst="blockArc">
          <a:avLst>
            <a:gd name="adj1" fmla="val 18900000"/>
            <a:gd name="adj2" fmla="val 0"/>
            <a:gd name="adj3" fmla="val 3436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4BC2AC-03C0-4FFB-80CF-D651CE4ABC8F}">
      <dsp:nvSpPr>
        <dsp:cNvPr id="0" name=""/>
        <dsp:cNvSpPr/>
      </dsp:nvSpPr>
      <dsp:spPr>
        <a:xfrm>
          <a:off x="1988225" y="624631"/>
          <a:ext cx="5608736" cy="5608736"/>
        </a:xfrm>
        <a:prstGeom prst="blockArc">
          <a:avLst>
            <a:gd name="adj1" fmla="val 16200000"/>
            <a:gd name="adj2" fmla="val 18900000"/>
            <a:gd name="adj3" fmla="val 3436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D08EF2-1B98-47A3-B37B-A1FBEADDC6A7}">
      <dsp:nvSpPr>
        <dsp:cNvPr id="0" name=""/>
        <dsp:cNvSpPr/>
      </dsp:nvSpPr>
      <dsp:spPr>
        <a:xfrm>
          <a:off x="3319696" y="2060247"/>
          <a:ext cx="2945794" cy="27375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художественной культуры детей старшего дошкольного возраста</a:t>
          </a:r>
          <a:endParaRPr lang="ru-RU" sz="2000" kern="1200" dirty="0"/>
        </a:p>
      </dsp:txBody>
      <dsp:txXfrm>
        <a:off x="3751098" y="2461145"/>
        <a:ext cx="2082990" cy="1935708"/>
      </dsp:txXfrm>
    </dsp:sp>
    <dsp:sp modelId="{B5425756-1074-477E-B463-BC515B883310}">
      <dsp:nvSpPr>
        <dsp:cNvPr id="0" name=""/>
        <dsp:cNvSpPr/>
      </dsp:nvSpPr>
      <dsp:spPr>
        <a:xfrm>
          <a:off x="3639957" y="3679"/>
          <a:ext cx="2305271" cy="13382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воображение</a:t>
          </a:r>
          <a:endParaRPr lang="ru-RU" sz="2000" kern="1200" dirty="0"/>
        </a:p>
      </dsp:txBody>
      <dsp:txXfrm>
        <a:off x="3977556" y="199662"/>
        <a:ext cx="1630073" cy="946292"/>
      </dsp:txXfrm>
    </dsp:sp>
    <dsp:sp modelId="{55C2E68B-1A9A-41E4-AB5B-475C39B58BF0}">
      <dsp:nvSpPr>
        <dsp:cNvPr id="0" name=""/>
        <dsp:cNvSpPr/>
      </dsp:nvSpPr>
      <dsp:spPr>
        <a:xfrm>
          <a:off x="5810642" y="810949"/>
          <a:ext cx="1861745" cy="13382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восприятие</a:t>
          </a:r>
          <a:endParaRPr lang="ru-RU" sz="2000" kern="1200" dirty="0"/>
        </a:p>
      </dsp:txBody>
      <dsp:txXfrm>
        <a:off x="6083288" y="1006932"/>
        <a:ext cx="1316453" cy="946292"/>
      </dsp:txXfrm>
    </dsp:sp>
    <dsp:sp modelId="{D2C9D12E-A91C-44CC-ADAC-9BC5E245EE9D}">
      <dsp:nvSpPr>
        <dsp:cNvPr id="0" name=""/>
        <dsp:cNvSpPr/>
      </dsp:nvSpPr>
      <dsp:spPr>
        <a:xfrm>
          <a:off x="6654807" y="2759870"/>
          <a:ext cx="1787953" cy="13382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память</a:t>
          </a:r>
          <a:endParaRPr lang="ru-RU" sz="2000" kern="1200" dirty="0"/>
        </a:p>
      </dsp:txBody>
      <dsp:txXfrm>
        <a:off x="6916647" y="2955853"/>
        <a:ext cx="1264273" cy="946292"/>
      </dsp:txXfrm>
    </dsp:sp>
    <dsp:sp modelId="{0553FECA-F86B-4887-A98D-3714FC8FADCE}">
      <dsp:nvSpPr>
        <dsp:cNvPr id="0" name=""/>
        <dsp:cNvSpPr/>
      </dsp:nvSpPr>
      <dsp:spPr>
        <a:xfrm>
          <a:off x="5850575" y="4708791"/>
          <a:ext cx="1781878" cy="13382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</a:t>
          </a:r>
          <a:endParaRPr lang="ru-RU" sz="2000" kern="1200" dirty="0"/>
        </a:p>
      </dsp:txBody>
      <dsp:txXfrm>
        <a:off x="6111525" y="4904774"/>
        <a:ext cx="1259978" cy="946292"/>
      </dsp:txXfrm>
    </dsp:sp>
    <dsp:sp modelId="{0E99CC62-6167-48E7-984F-FF4911EB0072}">
      <dsp:nvSpPr>
        <dsp:cNvPr id="0" name=""/>
        <dsp:cNvSpPr/>
      </dsp:nvSpPr>
      <dsp:spPr>
        <a:xfrm>
          <a:off x="3888178" y="5516061"/>
          <a:ext cx="1808830" cy="13382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синтез</a:t>
          </a:r>
          <a:endParaRPr lang="ru-RU" sz="2000" kern="1200" dirty="0"/>
        </a:p>
      </dsp:txBody>
      <dsp:txXfrm>
        <a:off x="4153075" y="5712044"/>
        <a:ext cx="1279036" cy="946292"/>
      </dsp:txXfrm>
    </dsp:sp>
    <dsp:sp modelId="{790AF2B6-EA4D-4111-8BB3-515603F93E54}">
      <dsp:nvSpPr>
        <dsp:cNvPr id="0" name=""/>
        <dsp:cNvSpPr/>
      </dsp:nvSpPr>
      <dsp:spPr>
        <a:xfrm>
          <a:off x="1904515" y="4708791"/>
          <a:ext cx="1878313" cy="13382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внимание</a:t>
          </a:r>
          <a:endParaRPr lang="ru-RU" sz="2000" kern="1200" dirty="0"/>
        </a:p>
      </dsp:txBody>
      <dsp:txXfrm>
        <a:off x="2179588" y="4904774"/>
        <a:ext cx="1328167" cy="946292"/>
      </dsp:txXfrm>
    </dsp:sp>
    <dsp:sp modelId="{0656FAE0-9183-474B-9AD9-E5E250358B84}">
      <dsp:nvSpPr>
        <dsp:cNvPr id="0" name=""/>
        <dsp:cNvSpPr/>
      </dsp:nvSpPr>
      <dsp:spPr>
        <a:xfrm>
          <a:off x="486230" y="2759870"/>
          <a:ext cx="3100344" cy="13382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наблюдательность</a:t>
          </a:r>
          <a:endParaRPr lang="ru-RU" sz="2000" kern="1200" dirty="0"/>
        </a:p>
      </dsp:txBody>
      <dsp:txXfrm>
        <a:off x="940265" y="2955853"/>
        <a:ext cx="2192274" cy="946292"/>
      </dsp:txXfrm>
    </dsp:sp>
    <dsp:sp modelId="{D7E27E4C-FAE2-4A25-A074-BB792465B292}">
      <dsp:nvSpPr>
        <dsp:cNvPr id="0" name=""/>
        <dsp:cNvSpPr/>
      </dsp:nvSpPr>
      <dsp:spPr>
        <a:xfrm>
          <a:off x="1336478" y="810949"/>
          <a:ext cx="3014387" cy="13382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эмоциональность</a:t>
          </a:r>
          <a:endParaRPr lang="ru-RU" sz="2000" kern="1200" dirty="0"/>
        </a:p>
      </dsp:txBody>
      <dsp:txXfrm>
        <a:off x="1777925" y="1006932"/>
        <a:ext cx="2131493" cy="9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4537D-AB3E-461F-A7FD-2B3C8D4FED9C}">
      <dsp:nvSpPr>
        <dsp:cNvPr id="0" name=""/>
        <dsp:cNvSpPr/>
      </dsp:nvSpPr>
      <dsp:spPr>
        <a:xfrm>
          <a:off x="0" y="654"/>
          <a:ext cx="8640960" cy="881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Какие виды северной росписи ты знаешь? («Назови правильно»)</a:t>
          </a:r>
          <a:endParaRPr lang="ru-RU" sz="2400" kern="1200" dirty="0"/>
        </a:p>
      </dsp:txBody>
      <dsp:txXfrm>
        <a:off x="43026" y="43680"/>
        <a:ext cx="8554908" cy="795332"/>
      </dsp:txXfrm>
    </dsp:sp>
    <dsp:sp modelId="{8DD93A6F-78F7-454C-BEBE-6CCEA85FF276}">
      <dsp:nvSpPr>
        <dsp:cNvPr id="0" name=""/>
        <dsp:cNvSpPr/>
      </dsp:nvSpPr>
      <dsp:spPr>
        <a:xfrm>
          <a:off x="0" y="896312"/>
          <a:ext cx="8640960" cy="881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Особенности северной росписи (на примере мезенской и </a:t>
          </a:r>
          <a:r>
            <a:rPr lang="ru-RU" sz="2400" kern="1200" dirty="0" err="1" smtClean="0"/>
            <a:t>пермогорской</a:t>
          </a:r>
          <a:r>
            <a:rPr lang="ru-RU" sz="2400" kern="1200" dirty="0" smtClean="0"/>
            <a:t>)? («Делаем покупки»)</a:t>
          </a:r>
          <a:endParaRPr lang="ru-RU" sz="2400" kern="1200" dirty="0"/>
        </a:p>
      </dsp:txBody>
      <dsp:txXfrm>
        <a:off x="43026" y="939338"/>
        <a:ext cx="8554908" cy="795332"/>
      </dsp:txXfrm>
    </dsp:sp>
    <dsp:sp modelId="{F2C43F7C-7927-4504-8F4D-9FC333C9958D}">
      <dsp:nvSpPr>
        <dsp:cNvPr id="0" name=""/>
        <dsp:cNvSpPr/>
      </dsp:nvSpPr>
      <dsp:spPr>
        <a:xfrm>
          <a:off x="0" y="1791970"/>
          <a:ext cx="8640960" cy="881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 С какими инструментами и материалами работает мастер по росписи? («Выбери нужный предмет»)</a:t>
          </a:r>
          <a:endParaRPr lang="ru-RU" sz="2400" kern="1200" dirty="0"/>
        </a:p>
      </dsp:txBody>
      <dsp:txXfrm>
        <a:off x="43026" y="1834996"/>
        <a:ext cx="8554908" cy="795332"/>
      </dsp:txXfrm>
    </dsp:sp>
    <dsp:sp modelId="{2C01153C-3F54-4381-9261-90FE15729B37}">
      <dsp:nvSpPr>
        <dsp:cNvPr id="0" name=""/>
        <dsp:cNvSpPr/>
      </dsp:nvSpPr>
      <dsp:spPr>
        <a:xfrm>
          <a:off x="0" y="2687628"/>
          <a:ext cx="8640960" cy="881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4. Выполнение узора на силуэте из бумаги?</a:t>
          </a:r>
          <a:endParaRPr lang="ru-RU" sz="2400" kern="1200" dirty="0"/>
        </a:p>
      </dsp:txBody>
      <dsp:txXfrm>
        <a:off x="43026" y="2730654"/>
        <a:ext cx="8554908" cy="7953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0F5AB-730D-479B-98F0-DF1514D339F9}">
      <dsp:nvSpPr>
        <dsp:cNvPr id="0" name=""/>
        <dsp:cNvSpPr/>
      </dsp:nvSpPr>
      <dsp:spPr>
        <a:xfrm>
          <a:off x="0" y="0"/>
          <a:ext cx="4718178" cy="4718178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0A7E8-668B-4A53-A4D1-D512E5B4AB81}">
      <dsp:nvSpPr>
        <dsp:cNvPr id="0" name=""/>
        <dsp:cNvSpPr/>
      </dsp:nvSpPr>
      <dsp:spPr>
        <a:xfrm>
          <a:off x="2359089" y="0"/>
          <a:ext cx="6147668" cy="471817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Познакомить с историей росписи.</a:t>
          </a:r>
          <a:endParaRPr lang="ru-RU" sz="2400" kern="1200" dirty="0"/>
        </a:p>
      </dsp:txBody>
      <dsp:txXfrm>
        <a:off x="2359089" y="0"/>
        <a:ext cx="6147668" cy="1002613"/>
      </dsp:txXfrm>
    </dsp:sp>
    <dsp:sp modelId="{9468EF96-A210-4548-8D31-EB5CD63332B7}">
      <dsp:nvSpPr>
        <dsp:cNvPr id="0" name=""/>
        <dsp:cNvSpPr/>
      </dsp:nvSpPr>
      <dsp:spPr>
        <a:xfrm>
          <a:off x="619260" y="1002613"/>
          <a:ext cx="3479657" cy="347965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6EAB7-1014-4634-8F1E-82BC09E529D5}">
      <dsp:nvSpPr>
        <dsp:cNvPr id="0" name=""/>
        <dsp:cNvSpPr/>
      </dsp:nvSpPr>
      <dsp:spPr>
        <a:xfrm>
          <a:off x="2359089" y="1002613"/>
          <a:ext cx="6147668" cy="3479657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Развивать художественные способности.</a:t>
          </a:r>
          <a:endParaRPr lang="ru-RU" sz="2400" kern="1200" dirty="0"/>
        </a:p>
      </dsp:txBody>
      <dsp:txXfrm>
        <a:off x="2359089" y="1002613"/>
        <a:ext cx="6147668" cy="1002613"/>
      </dsp:txXfrm>
    </dsp:sp>
    <dsp:sp modelId="{CD79C8B3-2797-478D-A778-FF0594EB3CAD}">
      <dsp:nvSpPr>
        <dsp:cNvPr id="0" name=""/>
        <dsp:cNvSpPr/>
      </dsp:nvSpPr>
      <dsp:spPr>
        <a:xfrm>
          <a:off x="1238521" y="2005226"/>
          <a:ext cx="2241135" cy="2241135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CC208-B778-4D7F-888C-150864457433}">
      <dsp:nvSpPr>
        <dsp:cNvPr id="0" name=""/>
        <dsp:cNvSpPr/>
      </dsp:nvSpPr>
      <dsp:spPr>
        <a:xfrm>
          <a:off x="2359089" y="2005226"/>
          <a:ext cx="6147668" cy="224113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Учить видеть особенности росписи: основные цвета, оттенки цветов, их сочетания, взаимосвязь цвета фона и узора.</a:t>
          </a:r>
          <a:endParaRPr lang="ru-RU" sz="2400" kern="1200" dirty="0"/>
        </a:p>
      </dsp:txBody>
      <dsp:txXfrm>
        <a:off x="2359089" y="2005226"/>
        <a:ext cx="6147668" cy="1002613"/>
      </dsp:txXfrm>
    </dsp:sp>
    <dsp:sp modelId="{DED38499-326A-4B95-B6C8-9103C8CF5574}">
      <dsp:nvSpPr>
        <dsp:cNvPr id="0" name=""/>
        <dsp:cNvSpPr/>
      </dsp:nvSpPr>
      <dsp:spPr>
        <a:xfrm>
          <a:off x="1857782" y="3007839"/>
          <a:ext cx="1002613" cy="100261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D3C27-4881-4215-A17D-D1DB4C367DBF}">
      <dsp:nvSpPr>
        <dsp:cNvPr id="0" name=""/>
        <dsp:cNvSpPr/>
      </dsp:nvSpPr>
      <dsp:spPr>
        <a:xfrm>
          <a:off x="2359089" y="3007839"/>
          <a:ext cx="6147668" cy="100261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Учить рисовать элементы росписи, развивать чувство композиции, умение составлять узоры на листе бумаги разной формы.</a:t>
          </a:r>
          <a:endParaRPr lang="ru-RU" sz="2400" kern="1200" dirty="0"/>
        </a:p>
      </dsp:txBody>
      <dsp:txXfrm>
        <a:off x="2359089" y="3007839"/>
        <a:ext cx="6147668" cy="1002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84419-C418-40F2-9E99-95F22258488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206EC-3891-4100-B829-95017BA97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6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06EC-3891-4100-B829-95017BA977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8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06EC-3891-4100-B829-95017BA977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7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Констатирующий эксперимент</a:t>
            </a:r>
          </a:p>
          <a:p>
            <a:r>
              <a:rPr lang="ru-RU" dirty="0" smtClean="0"/>
              <a:t>13 слайд – цели и </a:t>
            </a:r>
            <a:r>
              <a:rPr lang="ru-RU" smtClean="0"/>
              <a:t>задачи занятий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06EC-3891-4100-B829-95017BA977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8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21" y="75335"/>
            <a:ext cx="8856984" cy="670952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Министерство образования и науки Архангельской области</a:t>
            </a:r>
          </a:p>
          <a:p>
            <a:pPr algn="ctr"/>
            <a:r>
              <a:rPr lang="ru-RU" dirty="0"/>
              <a:t>Государственное бюджетное образовательное учреждение </a:t>
            </a:r>
          </a:p>
          <a:p>
            <a:pPr algn="ctr"/>
            <a:r>
              <a:rPr lang="ru-RU" dirty="0"/>
              <a:t>среднего профессионального образования Архангельской области «Архангельский педагогический колледж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  <a:p>
            <a:pPr algn="ctr"/>
            <a:r>
              <a:rPr lang="ru-RU" sz="2800" dirty="0" smtClean="0"/>
              <a:t>Выпускная квалификационная работа</a:t>
            </a:r>
            <a:endParaRPr lang="ru-RU" sz="2800" dirty="0"/>
          </a:p>
          <a:p>
            <a:pPr algn="ctr"/>
            <a:r>
              <a:rPr lang="ru-RU" sz="2800" dirty="0"/>
              <a:t> </a:t>
            </a:r>
          </a:p>
          <a:p>
            <a:pPr algn="ctr"/>
            <a:r>
              <a:rPr lang="ru-RU" sz="2800" dirty="0"/>
              <a:t>ОЗНАКОМЛЕНИЕ С СЕВЕРНЫМИ РОСПИСЯМИ КАК СРЕДСТВО </a:t>
            </a:r>
            <a:r>
              <a:rPr lang="ru-RU" sz="2800" dirty="0" smtClean="0"/>
              <a:t>РАЗВИТИЯ ХУДОЖЕСТВЕННОЙ КУЛЬТУРЫ </a:t>
            </a:r>
            <a:r>
              <a:rPr lang="ru-RU" sz="2800" dirty="0"/>
              <a:t>ДЕТЕЙ СТАРШЕГО ДОШКОЛЬНОГО </a:t>
            </a:r>
            <a:r>
              <a:rPr lang="ru-RU" sz="2800" dirty="0" smtClean="0"/>
              <a:t>ВОЗРАСТА</a:t>
            </a:r>
            <a:endParaRPr lang="ru-RU" sz="2800" dirty="0"/>
          </a:p>
          <a:p>
            <a:pPr algn="ctr"/>
            <a:r>
              <a:rPr lang="ru-RU" sz="2800" dirty="0"/>
              <a:t>Дипломная </a:t>
            </a:r>
            <a:r>
              <a:rPr lang="ru-RU" sz="2800" dirty="0" smtClean="0"/>
              <a:t>работа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dirty="0" smtClean="0"/>
              <a:t>                        Автор                                 </a:t>
            </a:r>
            <a:r>
              <a:rPr lang="ru-RU" dirty="0" err="1" smtClean="0"/>
              <a:t>Лиончук</a:t>
            </a:r>
            <a:r>
              <a:rPr lang="ru-RU" dirty="0" smtClean="0"/>
              <a:t> Людмила Григорьевна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Студент 64 (2) группы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</a:t>
            </a:r>
            <a:r>
              <a:rPr lang="ru-RU" dirty="0"/>
              <a:t>Специальность 050144 </a:t>
            </a:r>
          </a:p>
          <a:p>
            <a:r>
              <a:rPr lang="ru-RU" dirty="0" smtClean="0"/>
              <a:t>                                                                    </a:t>
            </a:r>
            <a:r>
              <a:rPr lang="ru-RU" dirty="0"/>
              <a:t>«Дошкольное образование</a:t>
            </a:r>
            <a:r>
              <a:rPr lang="ru-RU" dirty="0" smtClean="0"/>
              <a:t>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Научный руководитель      </a:t>
            </a:r>
            <a:r>
              <a:rPr lang="ru-RU" dirty="0"/>
              <a:t>Поршнева Татьяна Григорьевна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1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/>
              <a:t>А</a:t>
            </a:r>
            <a:r>
              <a:rPr lang="ru-RU" sz="2800" u="sng" dirty="0" smtClean="0"/>
              <a:t>лгоритм </a:t>
            </a:r>
            <a:r>
              <a:rPr lang="ru-RU" sz="2800" u="sng" dirty="0"/>
              <a:t>ознакомления детей старшего дошкольного возраста с </a:t>
            </a:r>
            <a:r>
              <a:rPr lang="ru-RU" sz="2800" u="sng" dirty="0" smtClean="0"/>
              <a:t>северными росписями</a:t>
            </a:r>
            <a:endParaRPr lang="ru-RU" sz="28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0640" y="954625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Знакомство с росписями</a:t>
            </a:r>
          </a:p>
          <a:p>
            <a:pPr algn="ctr"/>
            <a:r>
              <a:rPr lang="ru-RU" sz="2400" b="1" dirty="0"/>
              <a:t>▼</a:t>
            </a:r>
          </a:p>
          <a:p>
            <a:pPr algn="ctr"/>
            <a:r>
              <a:rPr lang="ru-RU" sz="2400" b="1" dirty="0"/>
              <a:t>Знакомство с творчеством народных мастеров</a:t>
            </a:r>
          </a:p>
          <a:p>
            <a:pPr algn="ctr"/>
            <a:r>
              <a:rPr lang="ru-RU" sz="2400" b="1" dirty="0" smtClean="0"/>
              <a:t>▼</a:t>
            </a:r>
            <a:endParaRPr lang="ru-RU" sz="2400" b="1" dirty="0"/>
          </a:p>
          <a:p>
            <a:pPr algn="ctr"/>
            <a:r>
              <a:rPr lang="ru-RU" sz="2400" b="1" dirty="0"/>
              <a:t>Зарисовка основных элементов</a:t>
            </a:r>
          </a:p>
          <a:p>
            <a:pPr algn="ctr"/>
            <a:r>
              <a:rPr lang="ru-RU" sz="2400" b="1" dirty="0"/>
              <a:t>▼</a:t>
            </a:r>
          </a:p>
          <a:p>
            <a:pPr algn="ctr"/>
            <a:r>
              <a:rPr lang="ru-RU" sz="2400" b="1" dirty="0"/>
              <a:t>Знакомство с дополнительными элементами</a:t>
            </a:r>
          </a:p>
          <a:p>
            <a:pPr algn="ctr"/>
            <a:r>
              <a:rPr lang="ru-RU" sz="2400" b="1" dirty="0"/>
              <a:t>▼</a:t>
            </a:r>
          </a:p>
          <a:p>
            <a:pPr algn="ctr"/>
            <a:r>
              <a:rPr lang="ru-RU" sz="2400" b="1" dirty="0"/>
              <a:t>Составление композиции</a:t>
            </a:r>
          </a:p>
          <a:p>
            <a:pPr algn="ctr"/>
            <a:r>
              <a:rPr lang="ru-RU" sz="2400" b="1" dirty="0"/>
              <a:t>▼</a:t>
            </a:r>
          </a:p>
          <a:p>
            <a:pPr algn="ctr"/>
            <a:r>
              <a:rPr lang="ru-RU" sz="2400" b="1" dirty="0"/>
              <a:t>Роспись силуэтов предметов</a:t>
            </a:r>
          </a:p>
          <a:p>
            <a:pPr algn="ctr"/>
            <a:r>
              <a:rPr lang="ru-RU" sz="2400" b="1" dirty="0"/>
              <a:t>▼</a:t>
            </a:r>
          </a:p>
          <a:p>
            <a:pPr algn="ctr"/>
            <a:r>
              <a:rPr lang="ru-RU" sz="2400" b="1" dirty="0"/>
              <a:t>Импровизация по мотивам росписи</a:t>
            </a:r>
          </a:p>
        </p:txBody>
      </p:sp>
    </p:spTree>
    <p:extLst>
      <p:ext uri="{BB962C8B-B14F-4D97-AF65-F5344CB8AC3E}">
        <p14:creationId xmlns:p14="http://schemas.microsoft.com/office/powerpoint/2010/main" val="185619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006" y="174079"/>
            <a:ext cx="4708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u="sng" dirty="0" smtClean="0"/>
              <a:t>Вводная диагностика</a:t>
            </a:r>
          </a:p>
          <a:p>
            <a:pPr algn="ctr"/>
            <a:r>
              <a:rPr lang="ru-RU" sz="2800" dirty="0" smtClean="0"/>
              <a:t>(Методика Л.Ф. Тимофеевой)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7675366"/>
              </p:ext>
            </p:extLst>
          </p:nvPr>
        </p:nvGraphicFramePr>
        <p:xfrm>
          <a:off x="251520" y="1844824"/>
          <a:ext cx="8640960" cy="3569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302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275" y="28937"/>
            <a:ext cx="68480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/>
              <a:t>Результаты констатирующего эксперимента</a:t>
            </a:r>
            <a:endParaRPr lang="ru-RU" sz="2800" u="sng" dirty="0"/>
          </a:p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33661129"/>
              </p:ext>
            </p:extLst>
          </p:nvPr>
        </p:nvGraphicFramePr>
        <p:xfrm>
          <a:off x="899592" y="829156"/>
          <a:ext cx="7493561" cy="571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21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4588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u="sng" dirty="0" smtClean="0"/>
              <a:t>Цель и задачи занятий</a:t>
            </a:r>
            <a:endParaRPr lang="ru-RU" sz="3600" u="sng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0798592"/>
              </p:ext>
            </p:extLst>
          </p:nvPr>
        </p:nvGraphicFramePr>
        <p:xfrm>
          <a:off x="323528" y="1484784"/>
          <a:ext cx="8506758" cy="4718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61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Центр краеведения и декоративно – прикладного искусства</a:t>
            </a:r>
            <a:endParaRPr lang="ru-RU" sz="2400" u="sng" dirty="0"/>
          </a:p>
        </p:txBody>
      </p:sp>
      <p:pic>
        <p:nvPicPr>
          <p:cNvPr id="3" name="Рисунок 2" descr="http://arh-dou186.ru/wp-content/uploads/%D0%A0%D0%B8%D1%81%D1%83%D0%BD%D0%BE%D0%BA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4500500" cy="58006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http://arh-dou186.ru/wp-content/uploads/%D0%A0%D0%B8%D1%81%D1%83%D0%BD%D0%BE%D0%BA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75" y="868940"/>
            <a:ext cx="4030613" cy="27487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arh-dou186.ru/wp-content/uploads/%D0%A0%D0%B8%D1%81%D1%83%D0%BD%D0%BE%D0%BA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03" y="3933056"/>
            <a:ext cx="4053185" cy="27043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411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h-dou186.ru/wp-content/uploads/%D0%A0%D0%B8%D1%81%D1%83%D0%BD%D0%BE%D0%BA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462191" cy="52345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 descr="F:\Северные промыслы\DSCN37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3240360" cy="24322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4" name="Picture 4" descr="F:\Северные промыслы\DSCN37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80" y="980728"/>
            <a:ext cx="3237408" cy="23762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608961" y="116632"/>
            <a:ext cx="3926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u="sng" dirty="0"/>
              <a:t>Дидактические игры 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156060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233" y="52941"/>
            <a:ext cx="4804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u="sng" dirty="0" smtClean="0"/>
              <a:t>Маленький музей большого дерева</a:t>
            </a:r>
            <a:endParaRPr lang="ru-RU" sz="2400" u="sng" dirty="0"/>
          </a:p>
        </p:txBody>
      </p:sp>
      <p:pic>
        <p:nvPicPr>
          <p:cNvPr id="3" name="Рисунок 2" descr="https://pp.vk.me/c608931/v608931535/51e4/3hcuLI4yY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1" y="692696"/>
            <a:ext cx="4255184" cy="2880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https://pp.vk.me/c608931/v608931535/51ee/k2W817Uog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50" y="692696"/>
            <a:ext cx="4056030" cy="2880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cs608931.vk.me/v608931535/51d0/M6IbPX-tpoQ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1" y="3789040"/>
            <a:ext cx="4255184" cy="28853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http://cs608931.vk.me/v608931535/51da/UK0r73bEgb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50" y="3789040"/>
            <a:ext cx="4056030" cy="28853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438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608931/v608931535/51af/Fod4HSdNB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76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9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/>
              <a:t>«Выставка северного быта» - Северодвинский городской музей</a:t>
            </a:r>
          </a:p>
        </p:txBody>
      </p:sp>
      <p:pic>
        <p:nvPicPr>
          <p:cNvPr id="3" name="Рисунок 2" descr="http://cs418622.vk.me/v418622337/8ca9/LF-j4g7NNK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2663"/>
            <a:ext cx="4392488" cy="31924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http://dou27.do.am/_nw/0/967578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12662"/>
            <a:ext cx="4176464" cy="31924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dou27.do.am/_nw/0/3773397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78"/>
            <a:ext cx="4176464" cy="25835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http://dou27.do.am/_nw/0/5303234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79"/>
            <a:ext cx="4392488" cy="25835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856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61035136"/>
              </p:ext>
            </p:extLst>
          </p:nvPr>
        </p:nvGraphicFramePr>
        <p:xfrm>
          <a:off x="179512" y="836712"/>
          <a:ext cx="8784976" cy="575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116632"/>
            <a:ext cx="6236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/>
              <a:t>Результаты контрольного эксперимента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98896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846" y="11663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/>
              <a:t>Актуальность проблемы: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22448757"/>
              </p:ext>
            </p:extLst>
          </p:nvPr>
        </p:nvGraphicFramePr>
        <p:xfrm>
          <a:off x="337846" y="980728"/>
          <a:ext cx="8496944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46382" y="4486249"/>
            <a:ext cx="4083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u="sng" dirty="0"/>
              <a:t>Цель исследования: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6123242"/>
              </p:ext>
            </p:extLst>
          </p:nvPr>
        </p:nvGraphicFramePr>
        <p:xfrm>
          <a:off x="337846" y="5367119"/>
          <a:ext cx="849694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03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88621395"/>
              </p:ext>
            </p:extLst>
          </p:nvPr>
        </p:nvGraphicFramePr>
        <p:xfrm>
          <a:off x="539552" y="754252"/>
          <a:ext cx="8352928" cy="591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5776" y="107921"/>
            <a:ext cx="4004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u="sng" dirty="0" smtClean="0"/>
              <a:t>Значимость работы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53186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988840"/>
            <a:ext cx="8587736" cy="1200329"/>
          </a:xfrm>
          <a:prstGeom prst="rect">
            <a:avLst/>
          </a:prstGeom>
          <a:effectLst/>
          <a:scene3d>
            <a:camera prst="perspectiveHeroicExtremeRigh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7200" dirty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850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1608" y="116632"/>
            <a:ext cx="4557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u="sng" dirty="0"/>
              <a:t>Задачи исследования: 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545025555"/>
              </p:ext>
            </p:extLst>
          </p:nvPr>
        </p:nvGraphicFramePr>
        <p:xfrm>
          <a:off x="321786" y="1556792"/>
          <a:ext cx="8568952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3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7478" y="71370"/>
            <a:ext cx="4641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/>
              <a:t>Объект исследования:</a:t>
            </a:r>
            <a:r>
              <a:rPr lang="ru-RU" sz="3600" dirty="0"/>
              <a:t> 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94298127"/>
              </p:ext>
            </p:extLst>
          </p:nvPr>
        </p:nvGraphicFramePr>
        <p:xfrm>
          <a:off x="341874" y="717701"/>
          <a:ext cx="835292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97476" y="1953706"/>
            <a:ext cx="4917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/>
              <a:t>Предмет исследования: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3915211"/>
              </p:ext>
            </p:extLst>
          </p:nvPr>
        </p:nvGraphicFramePr>
        <p:xfrm>
          <a:off x="341874" y="2780928"/>
          <a:ext cx="835292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93992" y="4035060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/>
              <a:t>Гипотеза  </a:t>
            </a:r>
            <a:r>
              <a:rPr lang="ru-RU" sz="3600" u="sng" dirty="0" smtClean="0"/>
              <a:t>исследования</a:t>
            </a:r>
            <a:r>
              <a:rPr lang="ru-RU" sz="3600" u="sng" dirty="0"/>
              <a:t>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2384355"/>
              </p:ext>
            </p:extLst>
          </p:nvPr>
        </p:nvGraphicFramePr>
        <p:xfrm>
          <a:off x="305870" y="4750441"/>
          <a:ext cx="842493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076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63544095"/>
              </p:ext>
            </p:extLst>
          </p:nvPr>
        </p:nvGraphicFramePr>
        <p:xfrm>
          <a:off x="683568" y="0"/>
          <a:ext cx="89289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149" y="131022"/>
            <a:ext cx="3878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«Художественная культура –</a:t>
            </a:r>
          </a:p>
          <a:p>
            <a:r>
              <a:rPr lang="ru-RU" b="1" dirty="0" smtClean="0"/>
              <a:t> это мир воплощенных ценностей».</a:t>
            </a:r>
          </a:p>
          <a:p>
            <a:r>
              <a:rPr lang="ru-RU" b="1" dirty="0" smtClean="0"/>
              <a:t> (</a:t>
            </a:r>
            <a:r>
              <a:rPr lang="ru-RU" b="1" dirty="0"/>
              <a:t>Н.З. </a:t>
            </a:r>
            <a:r>
              <a:rPr lang="ru-RU" b="1" dirty="0" smtClean="0"/>
              <a:t>Чавчавадзе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23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Средства развития художественной культуры</a:t>
            </a:r>
          </a:p>
          <a:p>
            <a:pPr algn="ctr"/>
            <a:r>
              <a:rPr lang="ru-RU" sz="3200" u="sng" dirty="0" smtClean="0"/>
              <a:t> детей старшего дошкольного возраста</a:t>
            </a:r>
            <a:endParaRPr lang="ru-RU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424630"/>
            <a:ext cx="3663258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Эстетика быта</a:t>
            </a:r>
          </a:p>
          <a:p>
            <a:endParaRPr lang="ru-RU" dirty="0"/>
          </a:p>
          <a:p>
            <a:r>
              <a:rPr lang="ru-RU" dirty="0"/>
              <a:t>Жить в красоте, </a:t>
            </a:r>
            <a:endParaRPr lang="ru-RU" dirty="0" smtClean="0"/>
          </a:p>
          <a:p>
            <a:r>
              <a:rPr lang="ru-RU" dirty="0" smtClean="0"/>
              <a:t>замечать </a:t>
            </a:r>
            <a:r>
              <a:rPr lang="ru-RU" dirty="0"/>
              <a:t>красоту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поддерживать и</a:t>
            </a:r>
          </a:p>
          <a:p>
            <a:r>
              <a:rPr lang="ru-RU" dirty="0" smtClean="0"/>
              <a:t>создавать красоту</a:t>
            </a:r>
          </a:p>
          <a:p>
            <a:r>
              <a:rPr lang="ru-RU" dirty="0" smtClean="0"/>
              <a:t>вокруг </a:t>
            </a:r>
            <a:r>
              <a:rPr lang="ru-RU" dirty="0"/>
              <a:t>себя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424630"/>
            <a:ext cx="2849444" cy="20313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b="1" u="sng" dirty="0"/>
              <a:t>Природа</a:t>
            </a:r>
          </a:p>
          <a:p>
            <a:endParaRPr lang="ru-RU" dirty="0" smtClean="0"/>
          </a:p>
          <a:p>
            <a:r>
              <a:rPr lang="ru-RU" dirty="0"/>
              <a:t>Основа красоты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разнообразие </a:t>
            </a:r>
            <a:r>
              <a:rPr lang="ru-RU" dirty="0"/>
              <a:t>красок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форм</a:t>
            </a:r>
            <a:r>
              <a:rPr lang="ru-RU" dirty="0"/>
              <a:t>, звуков и </a:t>
            </a:r>
            <a:endParaRPr lang="ru-RU" dirty="0" smtClean="0"/>
          </a:p>
          <a:p>
            <a:r>
              <a:rPr lang="ru-RU" dirty="0" smtClean="0"/>
              <a:t>их </a:t>
            </a:r>
            <a:r>
              <a:rPr lang="ru-RU" dirty="0"/>
              <a:t>сочетание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98954" y="4435788"/>
            <a:ext cx="3456384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Искусство</a:t>
            </a:r>
          </a:p>
          <a:p>
            <a:endParaRPr lang="ru-RU" dirty="0" smtClean="0"/>
          </a:p>
          <a:p>
            <a:r>
              <a:rPr lang="ru-RU" dirty="0"/>
              <a:t>Изобразительное искусство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музыка</a:t>
            </a:r>
            <a:r>
              <a:rPr lang="ru-RU" dirty="0"/>
              <a:t>, </a:t>
            </a:r>
            <a:r>
              <a:rPr lang="ru-RU" dirty="0" smtClean="0"/>
              <a:t>литература,</a:t>
            </a:r>
          </a:p>
          <a:p>
            <a:r>
              <a:rPr lang="ru-RU" dirty="0" smtClean="0"/>
              <a:t>архитектура</a:t>
            </a:r>
            <a:r>
              <a:rPr lang="ru-RU" dirty="0"/>
              <a:t>, театр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2396" y="4020290"/>
            <a:ext cx="4937676" cy="25853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b="1" u="sng" dirty="0"/>
              <a:t>Художественная </a:t>
            </a:r>
            <a:r>
              <a:rPr lang="ru-RU" b="1" u="sng" dirty="0" smtClean="0"/>
              <a:t>деятельность</a:t>
            </a:r>
          </a:p>
          <a:p>
            <a:endParaRPr lang="ru-RU" b="1" u="sng" dirty="0"/>
          </a:p>
          <a:p>
            <a:r>
              <a:rPr lang="ru-RU" dirty="0"/>
              <a:t>Театрализованные игры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словесно-художественное творчество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музицирование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изобразительная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</a:t>
            </a:r>
            <a:r>
              <a:rPr lang="ru-RU" dirty="0"/>
              <a:t>декоративно-прикладная практика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93" y="190999"/>
            <a:ext cx="889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/>
              <a:t>Северная роспись – часть развития художественной культуры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3794" y="1162731"/>
            <a:ext cx="2027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Отражение </a:t>
            </a:r>
          </a:p>
          <a:p>
            <a:r>
              <a:rPr lang="ru-RU" sz="2000" dirty="0" smtClean="0"/>
              <a:t>художественной </a:t>
            </a:r>
          </a:p>
          <a:p>
            <a:r>
              <a:rPr lang="ru-RU" sz="2000" dirty="0" smtClean="0"/>
              <a:t>традиции нации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79504" y="1423807"/>
            <a:ext cx="2061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Миропонимание</a:t>
            </a:r>
          </a:p>
          <a:p>
            <a:r>
              <a:rPr lang="ru-RU" sz="2000" dirty="0" smtClean="0"/>
              <a:t>Мировосприятие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423809"/>
            <a:ext cx="2053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Художественный</a:t>
            </a:r>
          </a:p>
          <a:p>
            <a:r>
              <a:rPr lang="ru-RU" sz="2000" dirty="0" smtClean="0"/>
              <a:t> опыт народа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20974" y="1423808"/>
            <a:ext cx="1703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Историческая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амять</a:t>
            </a:r>
          </a:p>
        </p:txBody>
      </p:sp>
      <p:cxnSp>
        <p:nvCxnSpPr>
          <p:cNvPr id="13" name="Прямая со стрелкой 12"/>
          <p:cNvCxnSpPr>
            <a:endCxn id="4" idx="0"/>
          </p:cNvCxnSpPr>
          <p:nvPr/>
        </p:nvCxnSpPr>
        <p:spPr>
          <a:xfrm>
            <a:off x="7668344" y="652664"/>
            <a:ext cx="241988" cy="771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>
            <a:off x="3270904" y="652664"/>
            <a:ext cx="95572" cy="7711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>
            <a:off x="5395834" y="652664"/>
            <a:ext cx="76848" cy="771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527223" y="652664"/>
            <a:ext cx="164458" cy="5100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70265" y="2420888"/>
            <a:ext cx="114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/>
              <a:t>Задачи</a:t>
            </a:r>
            <a:endParaRPr lang="ru-RU" sz="2400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90693" y="3212976"/>
            <a:ext cx="8810874" cy="326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 smtClean="0"/>
              <a:t>1. </a:t>
            </a:r>
            <a:r>
              <a:rPr lang="ru-RU" sz="2000" dirty="0"/>
              <a:t>воспитание у детей интереса к народному искусству;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2. развитие </a:t>
            </a:r>
            <a:r>
              <a:rPr lang="ru-RU" sz="2000" dirty="0"/>
              <a:t>творческих способностей, эстетического и художественного вкуса;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3. формирование </a:t>
            </a:r>
            <a:r>
              <a:rPr lang="ru-RU" sz="2000" dirty="0"/>
              <a:t>умений и навыков графического письма;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4. воспитание </a:t>
            </a:r>
            <a:r>
              <a:rPr lang="ru-RU" sz="2000" dirty="0"/>
              <a:t>чувства коллективизма, патриотизма, </a:t>
            </a:r>
            <a:endParaRPr lang="ru-RU" sz="2000" dirty="0" smtClean="0"/>
          </a:p>
          <a:p>
            <a:pPr lvl="0"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приобщение </a:t>
            </a:r>
            <a:r>
              <a:rPr lang="ru-RU" sz="2000" dirty="0"/>
              <a:t>к общественно полезной деятельности;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5. повышение </a:t>
            </a:r>
            <a:r>
              <a:rPr lang="ru-RU" sz="2000" dirty="0"/>
              <a:t>ответственности за сохранение и развитие традиций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Русского </a:t>
            </a:r>
            <a:r>
              <a:rPr lang="ru-RU" sz="2000" dirty="0"/>
              <a:t>Севера</a:t>
            </a:r>
          </a:p>
        </p:txBody>
      </p:sp>
    </p:spTree>
    <p:extLst>
      <p:ext uri="{BB962C8B-B14F-4D97-AF65-F5344CB8AC3E}">
        <p14:creationId xmlns:p14="http://schemas.microsoft.com/office/powerpoint/2010/main" val="163627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11794"/>
            <a:ext cx="5231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u="sng" dirty="0" smtClean="0"/>
              <a:t>Используемая литература</a:t>
            </a:r>
            <a:endParaRPr lang="ru-RU" sz="3600" u="sng" dirty="0"/>
          </a:p>
        </p:txBody>
      </p:sp>
      <p:pic>
        <p:nvPicPr>
          <p:cNvPr id="1026" name="Picture 2" descr="http://www.svclub.ru/Esdbpics/estetic_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6" y="3632447"/>
            <a:ext cx="1948319" cy="30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knigi.net/books_files/covers/thumbs_300/radost-tvorchestva-oznakomlenie-detey-s-narodnym-iskusstvom-dlya-zanyatiy-s-detmi-5-7-let-72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77" y="3645024"/>
            <a:ext cx="2114686" cy="30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ospisi.pochta.ru/og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61" y="908720"/>
            <a:ext cx="4411997" cy="29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wuchebnik.ru/published/publicdata/NEWUCHEBNI/attachments/SC/products_pictures/978-5-4310-0042-3_th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56697"/>
            <a:ext cx="1982308" cy="27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2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85918"/>
            <a:ext cx="4779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u="sng" dirty="0" smtClean="0"/>
              <a:t>Основные направления</a:t>
            </a:r>
            <a:endParaRPr lang="ru-RU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67088"/>
            <a:ext cx="3933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Общевоспитательная работа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92699" y="1187460"/>
            <a:ext cx="408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Специальное обучение детей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15816" y="732249"/>
            <a:ext cx="576064" cy="434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4048" y="732249"/>
            <a:ext cx="504056" cy="455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1084" y="1770111"/>
            <a:ext cx="393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Э</a:t>
            </a:r>
            <a:r>
              <a:rPr lang="ru-RU" sz="2000" dirty="0" smtClean="0"/>
              <a:t>моционально-интеллектуальный</a:t>
            </a:r>
          </a:p>
          <a:p>
            <a:r>
              <a:rPr lang="ru-RU" sz="2000" dirty="0" smtClean="0"/>
              <a:t>опыт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1770111"/>
            <a:ext cx="3190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Цикл специальных занятий</a:t>
            </a:r>
            <a:endParaRPr lang="ru-RU" sz="2000" dirty="0"/>
          </a:p>
        </p:txBody>
      </p: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>
            <a:off x="6302318" y="1628753"/>
            <a:ext cx="153183" cy="141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</p:cNvCxnSpPr>
          <p:nvPr/>
        </p:nvCxnSpPr>
        <p:spPr>
          <a:xfrm flipH="1">
            <a:off x="2146332" y="1628753"/>
            <a:ext cx="1" cy="141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53211" y="2348880"/>
            <a:ext cx="3278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/>
              <a:t>Методы работы</a:t>
            </a:r>
            <a:endParaRPr lang="ru-RU" sz="36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201084" y="3203684"/>
            <a:ext cx="141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Наблюдение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42154" y="3203684"/>
            <a:ext cx="157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Обследование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49933" y="3203684"/>
            <a:ext cx="1445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Образец </a:t>
            </a:r>
            <a:endParaRPr lang="ru-RU" dirty="0" smtClean="0"/>
          </a:p>
          <a:p>
            <a:r>
              <a:rPr lang="ru-RU" dirty="0" smtClean="0"/>
              <a:t>воспитателя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04094" y="3206186"/>
            <a:ext cx="769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Показ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56741" y="3203683"/>
            <a:ext cx="1861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Художественное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лово, музыка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456761" y="3206186"/>
            <a:ext cx="1683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Дидактические</a:t>
            </a:r>
          </a:p>
          <a:p>
            <a:r>
              <a:rPr lang="ru-RU" dirty="0" smtClean="0"/>
              <a:t>игры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9511" y="4170855"/>
            <a:ext cx="19021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аблюдения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природе, </a:t>
            </a:r>
            <a:endParaRPr lang="ru-RU" sz="2400" dirty="0" smtClean="0"/>
          </a:p>
          <a:p>
            <a:r>
              <a:rPr lang="ru-RU" sz="2400" dirty="0"/>
              <a:t>Ц</a:t>
            </a:r>
            <a:r>
              <a:rPr lang="ru-RU" sz="2400" dirty="0" smtClean="0"/>
              <a:t>елевые </a:t>
            </a:r>
          </a:p>
          <a:p>
            <a:r>
              <a:rPr lang="ru-RU" sz="2400" dirty="0" smtClean="0"/>
              <a:t>прогулки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/>
              <a:t>Э</a:t>
            </a:r>
            <a:r>
              <a:rPr lang="ru-RU" sz="2400" dirty="0" smtClean="0"/>
              <a:t>кскурсии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45696" y="4170855"/>
            <a:ext cx="26084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идеофильмы,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ассматривание</a:t>
            </a:r>
          </a:p>
          <a:p>
            <a:r>
              <a:rPr lang="ru-RU" sz="2400" dirty="0" smtClean="0"/>
              <a:t>образцов 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еверной </a:t>
            </a:r>
            <a:r>
              <a:rPr lang="ru-RU" sz="2400" dirty="0"/>
              <a:t>росписи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01640" y="4201633"/>
            <a:ext cx="21439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Прямой</a:t>
            </a:r>
          </a:p>
          <a:p>
            <a:r>
              <a:rPr lang="ru-RU" sz="2400" dirty="0" smtClean="0"/>
              <a:t>Неоконченный</a:t>
            </a:r>
          </a:p>
          <a:p>
            <a:r>
              <a:rPr lang="ru-RU" sz="2400" dirty="0" smtClean="0"/>
              <a:t>Примерный</a:t>
            </a:r>
          </a:p>
          <a:p>
            <a:r>
              <a:rPr lang="ru-RU" sz="2400" dirty="0" smtClean="0"/>
              <a:t>Поэтапный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611952" y="4201633"/>
            <a:ext cx="26271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«Собери </a:t>
            </a:r>
            <a:r>
              <a:rPr lang="ru-RU" sz="2400" dirty="0"/>
              <a:t>узор</a:t>
            </a:r>
            <a:r>
              <a:rPr lang="ru-RU" sz="2400" dirty="0" smtClean="0"/>
              <a:t>»,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«</a:t>
            </a:r>
            <a:r>
              <a:rPr lang="ru-RU" sz="2400" dirty="0"/>
              <a:t>Найди отличия», 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«</a:t>
            </a:r>
            <a:r>
              <a:rPr lang="ru-RU" sz="2400" dirty="0"/>
              <a:t>Что лишнее?»</a:t>
            </a:r>
          </a:p>
        </p:txBody>
      </p:sp>
      <p:cxnSp>
        <p:nvCxnSpPr>
          <p:cNvPr id="32" name="Прямая со стрелкой 31"/>
          <p:cNvCxnSpPr>
            <a:stCxn id="21" idx="2"/>
          </p:cNvCxnSpPr>
          <p:nvPr/>
        </p:nvCxnSpPr>
        <p:spPr>
          <a:xfrm>
            <a:off x="906630" y="3573016"/>
            <a:ext cx="0" cy="597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2" idx="2"/>
          </p:cNvCxnSpPr>
          <p:nvPr/>
        </p:nvCxnSpPr>
        <p:spPr>
          <a:xfrm flipH="1">
            <a:off x="2430382" y="3573016"/>
            <a:ext cx="1" cy="597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113153" y="3852517"/>
            <a:ext cx="441014" cy="349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6" idx="2"/>
            <a:endCxn id="30" idx="0"/>
          </p:cNvCxnSpPr>
          <p:nvPr/>
        </p:nvCxnSpPr>
        <p:spPr>
          <a:xfrm flipH="1">
            <a:off x="7925517" y="3852517"/>
            <a:ext cx="372757" cy="349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362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925</TotalTime>
  <Words>677</Words>
  <Application>Microsoft Office PowerPoint</Application>
  <PresentationFormat>Экран (4:3)</PresentationFormat>
  <Paragraphs>163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88</cp:revision>
  <dcterms:created xsi:type="dcterms:W3CDTF">2014-06-09T19:39:53Z</dcterms:created>
  <dcterms:modified xsi:type="dcterms:W3CDTF">2014-06-22T17:11:52Z</dcterms:modified>
</cp:coreProperties>
</file>