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8CF70-1BCC-46A1-85B4-21EE7F8B504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4D23E5-1B0A-4747-B0AD-C06732DBA7D4}">
      <dgm:prSet phldrT="[Текст]" custT="1"/>
      <dgm:spPr/>
      <dgm:t>
        <a:bodyPr/>
        <a:lstStyle/>
        <a:p>
          <a:pPr algn="ctr"/>
          <a:r>
            <a:rPr lang="ru-RU" sz="3200" b="1" dirty="0" smtClean="0"/>
            <a:t>Утренняя гимнастика направлена на</a:t>
          </a:r>
          <a:endParaRPr lang="ru-RU" sz="3200" b="1" dirty="0"/>
        </a:p>
      </dgm:t>
    </dgm:pt>
    <dgm:pt modelId="{E3F0F30A-97A5-4BA2-9B85-00CFD02405CE}" type="parTrans" cxnId="{8515333D-083B-4065-AE60-8563D3543234}">
      <dgm:prSet/>
      <dgm:spPr/>
      <dgm:t>
        <a:bodyPr/>
        <a:lstStyle/>
        <a:p>
          <a:endParaRPr lang="ru-RU"/>
        </a:p>
      </dgm:t>
    </dgm:pt>
    <dgm:pt modelId="{AFA06AC8-B7AF-49FE-A21A-C936ACAA71BE}" type="sibTrans" cxnId="{8515333D-083B-4065-AE60-8563D3543234}">
      <dgm:prSet/>
      <dgm:spPr/>
      <dgm:t>
        <a:bodyPr/>
        <a:lstStyle/>
        <a:p>
          <a:endParaRPr lang="ru-RU"/>
        </a:p>
      </dgm:t>
    </dgm:pt>
    <dgm:pt modelId="{4752AFF6-3E9A-4FA7-9086-969CBD57D2C3}">
      <dgm:prSet phldrT="[Текст]" custT="1"/>
      <dgm:spPr/>
      <dgm:t>
        <a:bodyPr/>
        <a:lstStyle/>
        <a:p>
          <a:r>
            <a:rPr lang="ru-RU" sz="2000" dirty="0" smtClean="0"/>
            <a:t>Закрепление двигательных навыков</a:t>
          </a:r>
          <a:endParaRPr lang="ru-RU" sz="2000" dirty="0"/>
        </a:p>
      </dgm:t>
    </dgm:pt>
    <dgm:pt modelId="{3269BEB7-A63E-47D3-8861-A9A1ED5A33DB}" type="parTrans" cxnId="{19CCDCF5-60D0-4AFF-8040-0E6FD01BD9D2}">
      <dgm:prSet/>
      <dgm:spPr/>
      <dgm:t>
        <a:bodyPr/>
        <a:lstStyle/>
        <a:p>
          <a:endParaRPr lang="ru-RU"/>
        </a:p>
      </dgm:t>
    </dgm:pt>
    <dgm:pt modelId="{D4ADFD57-3B1C-4745-8F23-53E66CC181BC}" type="sibTrans" cxnId="{19CCDCF5-60D0-4AFF-8040-0E6FD01BD9D2}">
      <dgm:prSet/>
      <dgm:spPr/>
      <dgm:t>
        <a:bodyPr/>
        <a:lstStyle/>
        <a:p>
          <a:endParaRPr lang="ru-RU"/>
        </a:p>
      </dgm:t>
    </dgm:pt>
    <dgm:pt modelId="{D5A1EA77-4271-4222-9D22-8E5ADC92EA3F}">
      <dgm:prSet phldrT="[Текст]"/>
      <dgm:spPr/>
      <dgm:t>
        <a:bodyPr/>
        <a:lstStyle/>
        <a:p>
          <a:r>
            <a:rPr lang="ru-RU" dirty="0" smtClean="0"/>
            <a:t>Развитие физических качеств</a:t>
          </a:r>
          <a:endParaRPr lang="ru-RU" dirty="0"/>
        </a:p>
      </dgm:t>
    </dgm:pt>
    <dgm:pt modelId="{E4DCDE70-7A30-4C90-BFAC-E6575E2CC7DC}" type="parTrans" cxnId="{4EB31F17-FDDE-4FBB-B08C-0B438EA01D7C}">
      <dgm:prSet/>
      <dgm:spPr/>
      <dgm:t>
        <a:bodyPr/>
        <a:lstStyle/>
        <a:p>
          <a:endParaRPr lang="ru-RU"/>
        </a:p>
      </dgm:t>
    </dgm:pt>
    <dgm:pt modelId="{2DC8E74B-34C2-4F22-AF3C-B7C8D466F946}" type="sibTrans" cxnId="{4EB31F17-FDDE-4FBB-B08C-0B438EA01D7C}">
      <dgm:prSet/>
      <dgm:spPr/>
      <dgm:t>
        <a:bodyPr/>
        <a:lstStyle/>
        <a:p>
          <a:endParaRPr lang="ru-RU"/>
        </a:p>
      </dgm:t>
    </dgm:pt>
    <dgm:pt modelId="{FF141EFE-3D61-40CB-8C17-CE521FCFAA90}">
      <dgm:prSet custT="1"/>
      <dgm:spPr/>
      <dgm:t>
        <a:bodyPr/>
        <a:lstStyle/>
        <a:p>
          <a:r>
            <a:rPr lang="ru-RU" sz="2000" dirty="0" smtClean="0"/>
            <a:t>Оздоровление организма</a:t>
          </a:r>
          <a:endParaRPr lang="ru-RU" sz="2000" dirty="0"/>
        </a:p>
      </dgm:t>
    </dgm:pt>
    <dgm:pt modelId="{B0CB600E-3893-4BBE-984F-0B0527C18E59}" type="parTrans" cxnId="{EF24A89C-50EC-4EDC-8218-980D6917B096}">
      <dgm:prSet/>
      <dgm:spPr/>
      <dgm:t>
        <a:bodyPr/>
        <a:lstStyle/>
        <a:p>
          <a:endParaRPr lang="ru-RU"/>
        </a:p>
      </dgm:t>
    </dgm:pt>
    <dgm:pt modelId="{55F85531-9AEC-4C63-94A3-6F0D248EB70F}" type="sibTrans" cxnId="{EF24A89C-50EC-4EDC-8218-980D6917B096}">
      <dgm:prSet/>
      <dgm:spPr/>
      <dgm:t>
        <a:bodyPr/>
        <a:lstStyle/>
        <a:p>
          <a:endParaRPr lang="ru-RU"/>
        </a:p>
      </dgm:t>
    </dgm:pt>
    <dgm:pt modelId="{44D0D437-68E0-4E51-9018-2FAF79D488DB}" type="pres">
      <dgm:prSet presAssocID="{8208CF70-1BCC-46A1-85B4-21EE7F8B50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2A971-69DA-4F18-AEEA-21E6FFA7A3A1}" type="pres">
      <dgm:prSet presAssocID="{FB4D23E5-1B0A-4747-B0AD-C06732DBA7D4}" presName="node" presStyleLbl="node1" presStyleIdx="0" presStyleCnt="4" custScaleX="460225" custScaleY="134784" custRadScaleRad="91514" custRadScaleInc="2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1EEB4-1262-47BC-A372-2BE233151466}" type="pres">
      <dgm:prSet presAssocID="{AFA06AC8-B7AF-49FE-A21A-C936ACAA71BE}" presName="sibTrans" presStyleLbl="sibTrans2D1" presStyleIdx="0" presStyleCnt="4" custScaleX="124258" custScaleY="78779" custLinFactX="48596" custLinFactNeighborX="100000" custLinFactNeighborY="-10280"/>
      <dgm:spPr/>
      <dgm:t>
        <a:bodyPr/>
        <a:lstStyle/>
        <a:p>
          <a:endParaRPr lang="ru-RU"/>
        </a:p>
      </dgm:t>
    </dgm:pt>
    <dgm:pt modelId="{4648D4D4-06F2-4800-92C2-2E248513BEC1}" type="pres">
      <dgm:prSet presAssocID="{AFA06AC8-B7AF-49FE-A21A-C936ACAA71B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003BC4A-E6BE-4A99-8DA1-A909C0D6DFC6}" type="pres">
      <dgm:prSet presAssocID="{4752AFF6-3E9A-4FA7-9086-969CBD57D2C3}" presName="node" presStyleLbl="node1" presStyleIdx="1" presStyleCnt="4" custScaleX="229622" custScaleY="102293" custRadScaleRad="115863" custRadScaleInc="26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46F38-44F4-42D3-952D-E36A69AEE278}" type="pres">
      <dgm:prSet presAssocID="{D4ADFD57-3B1C-4745-8F23-53E66CC181BC}" presName="sibTrans" presStyleLbl="sibTrans2D1" presStyleIdx="1" presStyleCnt="4" custAng="18435222" custScaleX="833048" custScaleY="85190" custLinFactX="-191407" custLinFactY="-100000" custLinFactNeighborX="-200000" custLinFactNeighborY="-139076"/>
      <dgm:spPr/>
      <dgm:t>
        <a:bodyPr/>
        <a:lstStyle/>
        <a:p>
          <a:endParaRPr lang="ru-RU"/>
        </a:p>
      </dgm:t>
    </dgm:pt>
    <dgm:pt modelId="{81695D7E-9536-4074-AB9C-2D215622C9AD}" type="pres">
      <dgm:prSet presAssocID="{D4ADFD57-3B1C-4745-8F23-53E66CC181B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1A26284-485B-41B3-BE81-EC5BF996E41D}" type="pres">
      <dgm:prSet presAssocID="{D5A1EA77-4271-4222-9D22-8E5ADC92EA3F}" presName="node" presStyleLbl="node1" presStyleIdx="2" presStyleCnt="4" custScaleX="282051" custScaleY="102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19506-8FC9-4096-97A9-2B4989D9BE4C}" type="pres">
      <dgm:prSet presAssocID="{2DC8E74B-34C2-4F22-AF3C-B7C8D466F946}" presName="sibTrans" presStyleLbl="sibTrans2D1" presStyleIdx="2" presStyleCnt="4" custAng="13941506" custScaleX="548429" custScaleY="84575" custLinFactX="189877" custLinFactY="-70848" custLinFactNeighborX="200000" custLinFactNeighborY="-100000"/>
      <dgm:spPr/>
      <dgm:t>
        <a:bodyPr/>
        <a:lstStyle/>
        <a:p>
          <a:endParaRPr lang="ru-RU"/>
        </a:p>
      </dgm:t>
    </dgm:pt>
    <dgm:pt modelId="{F9A9A59D-EDF2-40CA-A06D-BEDC3CF98834}" type="pres">
      <dgm:prSet presAssocID="{2DC8E74B-34C2-4F22-AF3C-B7C8D466F94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A4E6B10-CD73-4902-8DC4-77F32CDBACF9}" type="pres">
      <dgm:prSet presAssocID="{FF141EFE-3D61-40CB-8C17-CE521FCFAA90}" presName="node" presStyleLbl="node1" presStyleIdx="3" presStyleCnt="4" custScaleX="220945" custScaleY="99807" custRadScaleRad="107337" custRadScaleInc="-27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D9967-0F5C-43E3-B893-0B720F25BAC9}" type="pres">
      <dgm:prSet presAssocID="{55F85531-9AEC-4C63-94A3-6F0D248EB70F}" presName="sibTrans" presStyleLbl="sibTrans2D1" presStyleIdx="3" presStyleCnt="4" custFlipVert="1" custFlipHor="1" custScaleX="119182" custScaleY="84563" custLinFactX="-96761" custLinFactNeighborX="-100000" custLinFactNeighborY="-18256"/>
      <dgm:spPr/>
      <dgm:t>
        <a:bodyPr/>
        <a:lstStyle/>
        <a:p>
          <a:endParaRPr lang="ru-RU"/>
        </a:p>
      </dgm:t>
    </dgm:pt>
    <dgm:pt modelId="{EE369D1F-DB41-4907-858E-C6EB16E2F443}" type="pres">
      <dgm:prSet presAssocID="{55F85531-9AEC-4C63-94A3-6F0D248EB70F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C4E1220-F345-475F-ABC7-E44B84C14A8F}" type="presOf" srcId="{D4ADFD57-3B1C-4745-8F23-53E66CC181BC}" destId="{7A746F38-44F4-42D3-952D-E36A69AEE278}" srcOrd="0" destOrd="0" presId="urn:microsoft.com/office/officeart/2005/8/layout/cycle2"/>
    <dgm:cxn modelId="{8515333D-083B-4065-AE60-8563D3543234}" srcId="{8208CF70-1BCC-46A1-85B4-21EE7F8B5042}" destId="{FB4D23E5-1B0A-4747-B0AD-C06732DBA7D4}" srcOrd="0" destOrd="0" parTransId="{E3F0F30A-97A5-4BA2-9B85-00CFD02405CE}" sibTransId="{AFA06AC8-B7AF-49FE-A21A-C936ACAA71BE}"/>
    <dgm:cxn modelId="{4EB31F17-FDDE-4FBB-B08C-0B438EA01D7C}" srcId="{8208CF70-1BCC-46A1-85B4-21EE7F8B5042}" destId="{D5A1EA77-4271-4222-9D22-8E5ADC92EA3F}" srcOrd="2" destOrd="0" parTransId="{E4DCDE70-7A30-4C90-BFAC-E6575E2CC7DC}" sibTransId="{2DC8E74B-34C2-4F22-AF3C-B7C8D466F946}"/>
    <dgm:cxn modelId="{7A21B0AA-A000-43AA-84BD-D672739EF2FD}" type="presOf" srcId="{FF141EFE-3D61-40CB-8C17-CE521FCFAA90}" destId="{BA4E6B10-CD73-4902-8DC4-77F32CDBACF9}" srcOrd="0" destOrd="0" presId="urn:microsoft.com/office/officeart/2005/8/layout/cycle2"/>
    <dgm:cxn modelId="{86A7387C-D439-4285-B3C5-08EAF893F663}" type="presOf" srcId="{4752AFF6-3E9A-4FA7-9086-969CBD57D2C3}" destId="{4003BC4A-E6BE-4A99-8DA1-A909C0D6DFC6}" srcOrd="0" destOrd="0" presId="urn:microsoft.com/office/officeart/2005/8/layout/cycle2"/>
    <dgm:cxn modelId="{E1B642BF-59EA-4A56-9D2E-9C0361D768CB}" type="presOf" srcId="{AFA06AC8-B7AF-49FE-A21A-C936ACAA71BE}" destId="{4648D4D4-06F2-4800-92C2-2E248513BEC1}" srcOrd="1" destOrd="0" presId="urn:microsoft.com/office/officeart/2005/8/layout/cycle2"/>
    <dgm:cxn modelId="{1B42E31A-6B21-4A55-8D10-671791EB92E0}" type="presOf" srcId="{FB4D23E5-1B0A-4747-B0AD-C06732DBA7D4}" destId="{7EA2A971-69DA-4F18-AEEA-21E6FFA7A3A1}" srcOrd="0" destOrd="0" presId="urn:microsoft.com/office/officeart/2005/8/layout/cycle2"/>
    <dgm:cxn modelId="{4A83DED0-BD46-4C83-B407-54814F18B58F}" type="presOf" srcId="{55F85531-9AEC-4C63-94A3-6F0D248EB70F}" destId="{EE369D1F-DB41-4907-858E-C6EB16E2F443}" srcOrd="1" destOrd="0" presId="urn:microsoft.com/office/officeart/2005/8/layout/cycle2"/>
    <dgm:cxn modelId="{D1F52BF6-D309-46E9-9D2C-D3FBD044FA75}" type="presOf" srcId="{2DC8E74B-34C2-4F22-AF3C-B7C8D466F946}" destId="{F9A9A59D-EDF2-40CA-A06D-BEDC3CF98834}" srcOrd="1" destOrd="0" presId="urn:microsoft.com/office/officeart/2005/8/layout/cycle2"/>
    <dgm:cxn modelId="{9A890C64-877F-4363-8EDD-B8437469F828}" type="presOf" srcId="{D4ADFD57-3B1C-4745-8F23-53E66CC181BC}" destId="{81695D7E-9536-4074-AB9C-2D215622C9AD}" srcOrd="1" destOrd="0" presId="urn:microsoft.com/office/officeart/2005/8/layout/cycle2"/>
    <dgm:cxn modelId="{AE8FE1D1-BD68-4537-8047-AB7498D78BC6}" type="presOf" srcId="{8208CF70-1BCC-46A1-85B4-21EE7F8B5042}" destId="{44D0D437-68E0-4E51-9018-2FAF79D488DB}" srcOrd="0" destOrd="0" presId="urn:microsoft.com/office/officeart/2005/8/layout/cycle2"/>
    <dgm:cxn modelId="{FED9B83B-EB8E-4D63-B69A-50DBBE78D8AA}" type="presOf" srcId="{AFA06AC8-B7AF-49FE-A21A-C936ACAA71BE}" destId="{D4A1EEB4-1262-47BC-A372-2BE233151466}" srcOrd="0" destOrd="0" presId="urn:microsoft.com/office/officeart/2005/8/layout/cycle2"/>
    <dgm:cxn modelId="{D3FE6890-4D88-4845-BAA9-7B95F7505FC8}" type="presOf" srcId="{D5A1EA77-4271-4222-9D22-8E5ADC92EA3F}" destId="{51A26284-485B-41B3-BE81-EC5BF996E41D}" srcOrd="0" destOrd="0" presId="urn:microsoft.com/office/officeart/2005/8/layout/cycle2"/>
    <dgm:cxn modelId="{EF24A89C-50EC-4EDC-8218-980D6917B096}" srcId="{8208CF70-1BCC-46A1-85B4-21EE7F8B5042}" destId="{FF141EFE-3D61-40CB-8C17-CE521FCFAA90}" srcOrd="3" destOrd="0" parTransId="{B0CB600E-3893-4BBE-984F-0B0527C18E59}" sibTransId="{55F85531-9AEC-4C63-94A3-6F0D248EB70F}"/>
    <dgm:cxn modelId="{19CCDCF5-60D0-4AFF-8040-0E6FD01BD9D2}" srcId="{8208CF70-1BCC-46A1-85B4-21EE7F8B5042}" destId="{4752AFF6-3E9A-4FA7-9086-969CBD57D2C3}" srcOrd="1" destOrd="0" parTransId="{3269BEB7-A63E-47D3-8861-A9A1ED5A33DB}" sibTransId="{D4ADFD57-3B1C-4745-8F23-53E66CC181BC}"/>
    <dgm:cxn modelId="{B11CAA57-3A3F-4619-A5AB-C116FB1A1C32}" type="presOf" srcId="{2DC8E74B-34C2-4F22-AF3C-B7C8D466F946}" destId="{5AD19506-8FC9-4096-97A9-2B4989D9BE4C}" srcOrd="0" destOrd="0" presId="urn:microsoft.com/office/officeart/2005/8/layout/cycle2"/>
    <dgm:cxn modelId="{3E58D6F4-1AFF-44DB-AB6A-2CDB7F9573F3}" type="presOf" srcId="{55F85531-9AEC-4C63-94A3-6F0D248EB70F}" destId="{5F5D9967-0F5C-43E3-B893-0B720F25BAC9}" srcOrd="0" destOrd="0" presId="urn:microsoft.com/office/officeart/2005/8/layout/cycle2"/>
    <dgm:cxn modelId="{0E18A763-6080-41C2-BAF4-F9DF81A43120}" type="presParOf" srcId="{44D0D437-68E0-4E51-9018-2FAF79D488DB}" destId="{7EA2A971-69DA-4F18-AEEA-21E6FFA7A3A1}" srcOrd="0" destOrd="0" presId="urn:microsoft.com/office/officeart/2005/8/layout/cycle2"/>
    <dgm:cxn modelId="{5D7F8ECC-2B6D-4530-895D-0198EC861ECF}" type="presParOf" srcId="{44D0D437-68E0-4E51-9018-2FAF79D488DB}" destId="{D4A1EEB4-1262-47BC-A372-2BE233151466}" srcOrd="1" destOrd="0" presId="urn:microsoft.com/office/officeart/2005/8/layout/cycle2"/>
    <dgm:cxn modelId="{24EA23AD-6D37-4737-8363-5691D9420525}" type="presParOf" srcId="{D4A1EEB4-1262-47BC-A372-2BE233151466}" destId="{4648D4D4-06F2-4800-92C2-2E248513BEC1}" srcOrd="0" destOrd="0" presId="urn:microsoft.com/office/officeart/2005/8/layout/cycle2"/>
    <dgm:cxn modelId="{32AF74CA-B663-49F4-BF80-E4D8BC57B92E}" type="presParOf" srcId="{44D0D437-68E0-4E51-9018-2FAF79D488DB}" destId="{4003BC4A-E6BE-4A99-8DA1-A909C0D6DFC6}" srcOrd="2" destOrd="0" presId="urn:microsoft.com/office/officeart/2005/8/layout/cycle2"/>
    <dgm:cxn modelId="{45AC73C4-2B5D-434C-B588-6D72A7213665}" type="presParOf" srcId="{44D0D437-68E0-4E51-9018-2FAF79D488DB}" destId="{7A746F38-44F4-42D3-952D-E36A69AEE278}" srcOrd="3" destOrd="0" presId="urn:microsoft.com/office/officeart/2005/8/layout/cycle2"/>
    <dgm:cxn modelId="{D5D1C94F-A925-42FD-85B7-C8A92A245889}" type="presParOf" srcId="{7A746F38-44F4-42D3-952D-E36A69AEE278}" destId="{81695D7E-9536-4074-AB9C-2D215622C9AD}" srcOrd="0" destOrd="0" presId="urn:microsoft.com/office/officeart/2005/8/layout/cycle2"/>
    <dgm:cxn modelId="{56C742A2-CD4F-472E-A8E8-BBA7160EE94D}" type="presParOf" srcId="{44D0D437-68E0-4E51-9018-2FAF79D488DB}" destId="{51A26284-485B-41B3-BE81-EC5BF996E41D}" srcOrd="4" destOrd="0" presId="urn:microsoft.com/office/officeart/2005/8/layout/cycle2"/>
    <dgm:cxn modelId="{8011FD89-F083-45A3-ADFE-542657D1B069}" type="presParOf" srcId="{44D0D437-68E0-4E51-9018-2FAF79D488DB}" destId="{5AD19506-8FC9-4096-97A9-2B4989D9BE4C}" srcOrd="5" destOrd="0" presId="urn:microsoft.com/office/officeart/2005/8/layout/cycle2"/>
    <dgm:cxn modelId="{4DF7B9F1-68E6-4AE5-98BB-99F5523E7702}" type="presParOf" srcId="{5AD19506-8FC9-4096-97A9-2B4989D9BE4C}" destId="{F9A9A59D-EDF2-40CA-A06D-BEDC3CF98834}" srcOrd="0" destOrd="0" presId="urn:microsoft.com/office/officeart/2005/8/layout/cycle2"/>
    <dgm:cxn modelId="{6484E268-F4A6-4EFB-8352-A9C822FCA9DC}" type="presParOf" srcId="{44D0D437-68E0-4E51-9018-2FAF79D488DB}" destId="{BA4E6B10-CD73-4902-8DC4-77F32CDBACF9}" srcOrd="6" destOrd="0" presId="urn:microsoft.com/office/officeart/2005/8/layout/cycle2"/>
    <dgm:cxn modelId="{D19912A0-D636-4492-9585-2891330DE549}" type="presParOf" srcId="{44D0D437-68E0-4E51-9018-2FAF79D488DB}" destId="{5F5D9967-0F5C-43E3-B893-0B720F25BAC9}" srcOrd="7" destOrd="0" presId="urn:microsoft.com/office/officeart/2005/8/layout/cycle2"/>
    <dgm:cxn modelId="{42A8F76D-902E-4C40-A2EF-C09E80089D1A}" type="presParOf" srcId="{5F5D9967-0F5C-43E3-B893-0B720F25BAC9}" destId="{EE369D1F-DB41-4907-858E-C6EB16E2F443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C2547B-1133-451F-A085-A9EB25E2A471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E5A49-135F-4461-939D-A0177F2D8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001056" cy="857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ГБДОУ детский сад № 39 комбинированного вида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Санкт-Петербурга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839100" cy="19288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«Утренняя гимнастика в жизни младших дошкольников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Комплексы упражнений для детей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3-4 лет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143504" y="4214818"/>
            <a:ext cx="400049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 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кв. категория Писарева Елена Викторовна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7" name="Picture 5" descr="Зарядка в стихах для до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143248"/>
            <a:ext cx="428628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857232"/>
            <a:ext cx="80724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«Вешалка». Ноги на ширине плеч. Руки в стороны, наклоны в 		    правую и в левую сторону. Повторить 6 раз.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«Книжка». Ноги на ширине плеч. Руки перед собой согнуты в 	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локтях «закрыта», руки в стороны «открыта».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«Мячик».  Ноги вместе, руки на поясе, прыжки на носочках. На 		 двух ногах. Повторить 8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im2-tub-ru.yandex.net/i?id=2266d9a75012acd408ddbbec72db0167-0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1971675" cy="1071570"/>
          </a:xfrm>
          <a:prstGeom prst="rect">
            <a:avLst/>
          </a:prstGeom>
          <a:noFill/>
        </p:spPr>
      </p:pic>
      <p:pic>
        <p:nvPicPr>
          <p:cNvPr id="22534" name="Picture 6" descr="http://im1-tub-ru.yandex.net/i?id=18d450b86eb861c5c8c29ac222ed5a1d-88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1905000" cy="1214446"/>
          </a:xfrm>
          <a:prstGeom prst="rect">
            <a:avLst/>
          </a:prstGeom>
          <a:noFill/>
        </p:spPr>
      </p:pic>
      <p:pic>
        <p:nvPicPr>
          <p:cNvPr id="22538" name="Picture 10" descr="http://im2-tub-ru.yandex.net/i?id=f2bea67063e43904a594956a1d6d4d57-3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286256"/>
            <a:ext cx="1928826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67151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Пальчиковая игра «Ай, туки –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Ай, туки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(сжав руки в кулаки, выставив указательные пальцы, постукивают ими друг о друга),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Застучали молоточки (поочередно постукивают сжатыми кулаками),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Застучали молоточки (скрещивают попеременно запястья рук, кулаки сжаты)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Кулачек – на бочок (показывают правый кулак, кладут его на правый бок),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Кулачек – на бочок (показывают левый кулак, кладут его на левый бок),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 танец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Гопачок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 делают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перетопы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двумя ногами, руки на поясе).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(постукивают правым каблуком),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(постукивают левым каблуком),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Бойко пляшет башмачок (делают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перетопы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двумя ногами).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http://im3-tub-ru.yandex.net/i?id=e52654b05f73be119170a43bd148dc53-2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428750" cy="1428750"/>
          </a:xfrm>
          <a:prstGeom prst="rect">
            <a:avLst/>
          </a:prstGeom>
          <a:noFill/>
        </p:spPr>
      </p:pic>
      <p:pic>
        <p:nvPicPr>
          <p:cNvPr id="6" name="Picture 4" descr="http://im3-tub-ru.yandex.net/i?id=e52654b05f73be119170a43bd148dc53-2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2149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428992" y="214290"/>
            <a:ext cx="57150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«Самолеты»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Диск: Татьяна Суворова (танцуй малыш) часть №2, песня №1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im2-tub-ru.yandex.net/i?id=72e1992698ae4866eb08feb1d6067378-8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2428892" cy="1928826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00430" y="1071546"/>
            <a:ext cx="56435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Ритмичная ходьба друг за другом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внешней стороне стопы. Бег на носочках друг за другом.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000240"/>
            <a:ext cx="2148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Основная часть</a:t>
            </a:r>
            <a:r>
              <a:rPr lang="ru-RU" b="1" dirty="0"/>
              <a:t>: </a:t>
            </a:r>
            <a:endParaRPr lang="ru-RU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00100" y="2285993"/>
            <a:ext cx="8143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ручками махать,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стоя. Дети выполняют взмахи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как птенчики летать.	        руками вверх, вниз. Повторить 5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давай наклонись.	        И.П. –стоя руки в стороны. Делают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коленок дотянись.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наклоны вперед, руками касаясь  коленей.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Покатился колобок 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лежа на спине, Делают перекаты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 по дорожке.	         вправо - влево.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все мы приседать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стоя, руки на поясе, выполняют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Дружно сесть и дружно встать.		приседания.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Хвостик, хвостик попляши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стоя, руки на поясе, выполняют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Вправо, влево помаши.			движения по тесту.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«Солнышко и дождик»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быструю музыку бег в разном направлении. На сигнал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дождь», дети приседают</a:t>
            </a:r>
            <a:r>
              <a:rPr lang="ru-RU" dirty="0"/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42438-2a78cdb7861e2d0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71604" y="500042"/>
          <a:ext cx="695325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Каждый комплекс, включает в себя: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14290"/>
            <a:ext cx="7929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разработала специальную систему утренней гимнастики с использованием музыкальных сопровождений.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14414" y="1857364"/>
            <a:ext cx="778674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i="1" dirty="0" smtClean="0"/>
              <a:t>- </a:t>
            </a:r>
            <a:r>
              <a:rPr lang="ru-RU" sz="2400" i="1" dirty="0" err="1"/>
              <a:t>общеразвивающие</a:t>
            </a:r>
            <a:r>
              <a:rPr lang="ru-RU" sz="2400" i="1" dirty="0"/>
              <a:t> упражнения с предметом или без (погремушки, флажки, платочки и т.д.)</a:t>
            </a:r>
          </a:p>
          <a:p>
            <a:r>
              <a:rPr lang="ru-RU" sz="2400" i="1" dirty="0"/>
              <a:t>- элементы основных движений, элементы драматизации, имитация движений животных (мишка </a:t>
            </a:r>
            <a:r>
              <a:rPr lang="ru-RU" sz="2400" i="1" dirty="0" err="1"/>
              <a:t>топтышка</a:t>
            </a:r>
            <a:r>
              <a:rPr lang="ru-RU" sz="2400" i="1" dirty="0"/>
              <a:t>, веселые птенчики и многие другие).</a:t>
            </a:r>
          </a:p>
          <a:p>
            <a:r>
              <a:rPr lang="ru-RU" sz="2400" i="1" dirty="0"/>
              <a:t>- музыкально ритмические движения</a:t>
            </a:r>
          </a:p>
          <a:p>
            <a:r>
              <a:rPr lang="ru-RU" sz="2400" i="1" dirty="0"/>
              <a:t>- задание на ориентировку в пространстве</a:t>
            </a:r>
          </a:p>
          <a:p>
            <a:r>
              <a:rPr lang="ru-RU" sz="2400" i="1" dirty="0"/>
              <a:t>- речевое сопровождение (речь, музыка, движение)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Лучшие статусы и анекдоты для в контакте: Июнь 2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857760"/>
            <a:ext cx="2928958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00100" y="214290"/>
            <a:ext cx="8143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сопровождения утренней гимнастики я использовала разные музыкальные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071546"/>
            <a:ext cx="7858180" cy="4821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«Антошка»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муз.В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Шаинского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сл. Ю.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Чунга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Чанга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муз.В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Шаинского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сл. Ю.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«Буратино»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муз.А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Рыбников, сл. Ю.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«Голубой вагон»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муз.В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Шаинского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сл. Э. Успенского)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Использование комплексов гимнастик благотворно влияет на развитие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ребенка: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способность развивать двигательные навыки и умение, которые соответствуют возрастным нормам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приобщают малыша к физической культуре, желанию заниматься спортом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активизирует и стимулирует развитие двигательной функции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способствует решению коррекционных задач исправление речи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помогают осуществить профилактику и коррекцию физического развития ребенка.</a:t>
            </a:r>
          </a:p>
          <a:p>
            <a:endParaRPr lang="ru-RU" dirty="0"/>
          </a:p>
        </p:txBody>
      </p:sp>
      <p:pic>
        <p:nvPicPr>
          <p:cNvPr id="16387" name="Picture 3" descr="DVD диски - Коллеция российских мульт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214950"/>
            <a:ext cx="4929222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14414" y="1"/>
            <a:ext cx="792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«Флажки»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Диск: Татьяна Суворова (танцуй малыш) №9,8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Активные люди - магазин товаров для спорта, рыбалки, отдыха, здоровья. Велосипеды Stark (старк, штарк) для дерт, стрит, фрирайд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1928826" cy="2071702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71802" y="857232"/>
            <a:ext cx="60721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Водная часть: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Ходьба друг за другом, с флажками в руках. Легкий бег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носочках.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Построение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круг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928802"/>
            <a:ext cx="2088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Основная часть</a:t>
            </a:r>
            <a:r>
              <a:rPr lang="ru-RU" b="1" dirty="0"/>
              <a:t>: </a:t>
            </a:r>
            <a:endParaRPr lang="ru-RU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00100" y="2143116"/>
            <a:ext cx="8143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Стать  прямо, ноги слегка расставить, руки с флажками опустить вдоль туловища. Раскачивать руками вперед- назад.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Пвторить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раза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Стать прямо, ноги слегка расставить,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с флажками за спиной. Наклониться вперед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вниз, сгибая колени, положить флажки на пол перед собой, вернутся в исходное положение. Повторить 6 раз.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повторном наклоне взять флажок и выпрямиться.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Стать прямо, ноги вместе, руки с флажками опустить. Подпрыгивать на двух ногах. Повторить 8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000100" y="4786322"/>
            <a:ext cx="8143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Встанем на носочки - 		              Ходьба на носочках, с высоко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Сразу подрастем.			поднятым флажком.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Пяточки поднимем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вперед пойдем.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643306" y="142852"/>
            <a:ext cx="55006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Осенний лес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 элементами корригирующей гимнастики)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57620" y="857232"/>
            <a:ext cx="5286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Как прекрасен этот МИР! * Форум сайта Memoriam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2786082" cy="2714644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857620" y="1142984"/>
            <a:ext cx="5286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Ходьба в рассыпную.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857620" y="1500174"/>
            <a:ext cx="52863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часть: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Диск: Татьяна Суворова (танцуй малыш) №4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Стать прямо ноги слегка расставить,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357430"/>
            <a:ext cx="5286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опустить вдоль туловища. Руки через стороны поднимаем вверх.</a:t>
            </a:r>
            <a:endParaRPr lang="ru-RU" sz="2000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000100" y="2928934"/>
            <a:ext cx="8143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Стать прямо ноги слегка расставить, руки в стороны. Наклониться вправо, влево. Повторить 3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Лежа на животе, руки в упоре под подбородком. Согнуть ноги, поболтать ими в воздухе. Вернуться в и.п.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Стоя ноги слегка расставлены, руки за спиной. Поднять правую ногу, согнуть в колени. То же движение левой ногой. Повторить 3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Стоя руки на поясе. Две пружинки 8 подскоков на месте. Повторить 3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000100" y="5357826"/>
            <a:ext cx="8143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Подул ветер и листочки		Дети дуют, бег в рассыпную по залу.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разлетелись по лесу.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071934" y="0"/>
            <a:ext cx="50720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«Солнышко и тучка»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сопровождении бубна.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Нужны положительные эмоции Fermer.Ru - Фермер.Ру - Главный фермерский портал - все о бизнесе в сельском хозяйстве. Форум ферм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"/>
            <a:ext cx="3000396" cy="2428867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68" y="642918"/>
            <a:ext cx="57864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(Ходьба друг за другом).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Выглянуло солнышко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завет гулять.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приятно с солнышком вместе нам шагать!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(Бег друг за другом.)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143116"/>
            <a:ext cx="8072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Выглянуло солнышко, светит высоко.	По тропинке с солнышком нам бежать легко.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(Построение в круг.)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00100" y="2786058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часть: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же солнышко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колоколнышко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	        И.П. – Стоя, ноги слегка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Скрылось солнышко за тучу.	        расставлены, руки вниз. Поднять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Нету солнышка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опустить плечи. Повторить 4 раза.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Показался солнце лучик – 		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Ноги на ширине плеч, руки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 нам светлее.		       на пояс.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Справа лучик, слева – лучик,	       Поворот вправо, влево. Повторить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 веселее.			       по 2 раза, в каждую сторону.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Солнце в небе засветило,	                       И.П. – Ноги на ширине плеч.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вокруг преобразило.	                       Наклон, руки направлены вниз.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в лужу посмотреть		       Повторить по 4 раза, в каждую сторону.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Солнцу рады все на свете.	                       Прыжки на двух ногах.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воробушки и дети.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Пальчиковые игры с различными предмет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786478" cy="28574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2357430"/>
            <a:ext cx="8143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Ритмическая игра «Туча».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Плакала большая туча		Поочередно ритмично ударяют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чего я невезуча …		ладонями по коленям то одной,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то другой рукой.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Горевала на крылечке,		Ударяют ладонями по коленям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пригорке возле речки.		обеими руками.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Ударяют поочередно.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 плакала у леса,		Ритмично, вскользь ударяют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потом совсем исчезла.		ладонью о ладонь.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«На зарядку становись»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По диску: Серия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ребенка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автор музыки Ю. Кудинов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00100" y="1000108"/>
            <a:ext cx="81439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Водная часть: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Ритмичная ходьба друг за другом. Ходьба на носочках, руки на поясе. Бег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разном направлении.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часть: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«Зеркало». Стоя, ноги слегка расставлены, руки наверху с 		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обручем. Ставим обруч перед собой, на вытянутых 		   руках. Корчим рожицы. Повторить 5 раз.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«Замок».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Встаем в обруч. Руки скреплены в замок. 				Поднимаем руки вверх, наклоняемся вперед. 			Повторить 5 раз.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 – «Телефон». Ноги на ширине плеч. Руки сложены друг на друга, 		   перед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грудью. Сели, руки развели в стороны «дзинь». 	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Встали в исходное положение. Повторить 5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Зеркало для ванной комнаты IKEA, купить в интернет магазине Nazya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43182"/>
            <a:ext cx="1285884" cy="785818"/>
          </a:xfrm>
          <a:prstGeom prst="rect">
            <a:avLst/>
          </a:prstGeom>
          <a:noFill/>
        </p:spPr>
      </p:pic>
      <p:pic>
        <p:nvPicPr>
          <p:cNvPr id="21510" name="Picture 6" descr="http://im2-tub-ru.yandex.net/i?id=f70530e99ff4af9d03bf6bc06b06c64d-03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857628"/>
            <a:ext cx="1214446" cy="857256"/>
          </a:xfrm>
          <a:prstGeom prst="rect">
            <a:avLst/>
          </a:prstGeom>
          <a:noFill/>
        </p:spPr>
      </p:pic>
      <p:pic>
        <p:nvPicPr>
          <p:cNvPr id="21512" name="Picture 8" descr="http://im1-tub-ru.yandex.net/i?id=8e565550040098020c897a299b02d48e-14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143512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732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ГБДОУ детский сад № 39 комбинированного вида  Колпинского района Санкт-Петербурга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детский сад № 39 комбинированного вида  Колпинского района Санкт-Петербурга</dc:title>
  <dc:creator>Татьяна Кухаренко</dc:creator>
  <cp:lastModifiedBy>Владелец-ПК</cp:lastModifiedBy>
  <cp:revision>29</cp:revision>
  <dcterms:created xsi:type="dcterms:W3CDTF">2014-08-21T12:08:30Z</dcterms:created>
  <dcterms:modified xsi:type="dcterms:W3CDTF">2014-08-27T10:47:56Z</dcterms:modified>
</cp:coreProperties>
</file>