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6" r:id="rId4"/>
    <p:sldId id="276" r:id="rId5"/>
    <p:sldId id="275" r:id="rId6"/>
    <p:sldId id="272" r:id="rId7"/>
    <p:sldId id="271" r:id="rId8"/>
    <p:sldId id="270" r:id="rId9"/>
    <p:sldId id="277" r:id="rId10"/>
    <p:sldId id="274" r:id="rId11"/>
    <p:sldId id="273" r:id="rId12"/>
    <p:sldId id="278" r:id="rId13"/>
    <p:sldId id="263" r:id="rId14"/>
    <p:sldId id="279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Рисунок 4" descr="http://www.artbud.od.ua/img/Doma/Mansarda/Mansarda%201.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1571636" cy="124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rasivosti.info/wp-content/uploads/2010/03/%D0%BF%D0%B5%D0%BD%D0%B0%D0%BB-%D0%B4%D0%BB%D1%8F-%D1%80%D1%83%D1%87%D0%B5%D0%B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286388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3.imgsmail.ru/imgpreview?key=http%3A//ocenil.ru/photos/olimpik-roliki-neon-goluboy.jpg&amp;mb=imgdb_preview_1938"/>
          <p:cNvPicPr/>
          <p:nvPr/>
        </p:nvPicPr>
        <p:blipFill>
          <a:blip r:embed="rId5" cstate="print"/>
          <a:srcRect l="5983"/>
          <a:stretch>
            <a:fillRect/>
          </a:stretch>
        </p:blipFill>
        <p:spPr bwMode="auto">
          <a:xfrm>
            <a:off x="3214678" y="1714488"/>
            <a:ext cx="1357322" cy="120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pup_img" descr="http://go2.imgsmail.ru/imgpreview?key=http%3A//vitusltd.ru/V-images/zuk%5Fnaryvnik.jpg&amp;mb=imgdb_preview_2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1571612"/>
            <a:ext cx="1357322" cy="13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o3.imgsmail.ru/imgpreview?key=http%3A//vahe-zdorovye.ru/wp-content/uploads/68007548f71732ade1.jpg&amp;mb=imgdb_preview_58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286124"/>
            <a:ext cx="1571636" cy="14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o2.imgsmail.ru/imgpreview?key=http%3A//www.molomo.ru/img/ele1.jpg&amp;mb=imgdb_preview_1675"/>
          <p:cNvPicPr/>
          <p:nvPr/>
        </p:nvPicPr>
        <p:blipFill>
          <a:blip r:embed="rId8" cstate="print"/>
          <a:srcRect r="10714"/>
          <a:stretch>
            <a:fillRect/>
          </a:stretch>
        </p:blipFill>
        <p:spPr bwMode="auto">
          <a:xfrm>
            <a:off x="500034" y="1643050"/>
            <a:ext cx="1857388" cy="14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opup_img" descr="http://go4.imgsmail.ru/imgpreview?key=http%3A//hq-wallpapers.ru/wallpapers/1/hq-wallpapers%5Fru%5Fnature%5F2270%5F1680x1050.jpg&amp;mb=imgdb_preview_2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3286124"/>
            <a:ext cx="226694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opup_img" descr="http://go4.imgsmail.ru/imgpreview?key=http%3A//fotodes.ru/upload/img1343814033.jpg&amp;mb=imgdb_preview_195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3214686"/>
            <a:ext cx="191452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opup_img" descr="http://go1.imgsmail.ru/imgpreview?key=http%3A//ona-znaet.ru/statii/4/47/b3.jpg&amp;mb=imgdb_preview_86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929198"/>
            <a:ext cx="2362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opup_img" descr="http://go1.imgsmail.ru/imgpreview?key=http%3A//pages.marsu.ru/iac/resurs/morglaz/original/morglas3.jpg&amp;mb=imgdb_preview_143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929198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 (699x465, 24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38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&amp;Kcy;&amp;rcy;&amp;acy;&amp;scy;&amp;ocy;&amp;tcy;&amp;acy; &amp;pcy;&amp;rcy;&amp;icy;&amp;rcy;&amp;ocy;&amp;dcy;&amp;ycy;: &amp;zcy;&amp;acy;&amp;mcy;&amp;iecy;&amp;chcy;&amp;acy;&amp;tcy;&amp;iecy;&amp;lcy;&amp;softcy;&amp;ncy;&amp;ycy;&amp;iecy; &amp;scy;&amp;ncy;&amp;icy;&amp;mcy;&amp;kcy;&amp;icy; &amp;pcy;&amp;tcy;&amp;icy;&amp;t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37"/>
            <a:ext cx="9333465" cy="688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 (699x499, 43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46" y="0"/>
            <a:ext cx="92064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6" name="Picture 2" descr="http://obychnogo.net/files/images/beautiful_tre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996" y="6816"/>
            <a:ext cx="9197996" cy="6851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g1.liveinternet.ru/images/foto/b/3/apps/0/946/946117_0_afb9_fa81f9c3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2136" cy="685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818" name="Picture 2" descr="&amp;Rcy;&amp;icy;&amp;scy;&amp;ocy;&amp;vcy;&amp;acy;&amp;ncy;&amp;ncy;&amp;ycy;&amp;iecy; &amp;dcy;&amp;iecy;&amp;tcy;&amp;icy; &amp;shcy;&amp;kcy;&amp;ocy;&amp;lcy;&amp;softcy;&amp;ncy;&amp;icy;&amp;kcy;&amp;icy; - &amp;ucy;&amp;chcy;&amp;iecy;&amp;ncy;&amp;icy;&amp;kcy;&amp;icy; &amp;vcy; &amp;vcy;&amp;iecy;&amp;kcy;&amp;tcy;&amp;ocy;&amp;r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530" y="0"/>
            <a:ext cx="3294470" cy="6786610"/>
          </a:xfrm>
          <a:prstGeom prst="rect">
            <a:avLst/>
          </a:prstGeom>
          <a:noFill/>
        </p:spPr>
      </p:pic>
      <p:pic>
        <p:nvPicPr>
          <p:cNvPr id="34820" name="Picture 4" descr="&amp;Rcy;&amp;icy;&amp;scy;&amp;ocy;&amp;vcy;&amp;acy;&amp;ncy;&amp;ncy;&amp;ycy;&amp;iecy; &amp;dcy;&amp;iecy;&amp;tcy;&amp;icy; &amp;shcy;&amp;kcy;&amp;ocy;&amp;lcy;&amp;softcy;&amp;ncy;&amp;icy;&amp;kcy;&amp;icy; - &amp;ucy;&amp;chcy;&amp;iecy;&amp;ncy;&amp;icy;&amp;kcy;&amp;icy; &amp;vcy; &amp;vcy;&amp;iecy;&amp;kcy;&amp;tcy;&amp;ocy;&amp;r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710" cy="6858000"/>
          </a:xfrm>
          <a:prstGeom prst="rect">
            <a:avLst/>
          </a:prstGeom>
          <a:noFill/>
        </p:spPr>
      </p:pic>
      <p:pic>
        <p:nvPicPr>
          <p:cNvPr id="7" name="Picture 4" descr="http://prv0.lori-images.net/uchenik-podnimaet-ruku-1-e-sentyabrya-2010-god-0001954200-preview.jpg"/>
          <p:cNvPicPr>
            <a:picLocks noChangeAspect="1" noChangeArrowheads="1"/>
          </p:cNvPicPr>
          <p:nvPr/>
        </p:nvPicPr>
        <p:blipFill>
          <a:blip r:embed="rId5" cstate="print"/>
          <a:srcRect l="2595" t="1908" r="11764" b="4579"/>
          <a:stretch>
            <a:fillRect/>
          </a:stretch>
        </p:blipFill>
        <p:spPr bwMode="auto">
          <a:xfrm>
            <a:off x="3428992" y="3214686"/>
            <a:ext cx="2286016" cy="3394387"/>
          </a:xfrm>
          <a:prstGeom prst="rect">
            <a:avLst/>
          </a:prstGeom>
          <a:noFill/>
        </p:spPr>
      </p:pic>
      <p:pic>
        <p:nvPicPr>
          <p:cNvPr id="34822" name="Picture 6" descr="&amp;acy;&amp;pcy;&amp;lcy;&amp;ocy;&amp;dcy;&amp;icy;&amp;scy;&amp;mcy;&amp;iecy;&amp;ncy;&amp;tcy;&amp;y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571480"/>
            <a:ext cx="1666879" cy="1666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Administrator\Рабочий стол\АНИМАЦИОННЫЕ КАРТИНКИ\big.jpe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071546"/>
            <a:ext cx="3562368" cy="553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Рисунок 4" descr="http://www.artbud.od.ua/img/Doma/Mansarda/Mansarda%201.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736"/>
            <a:ext cx="1571636" cy="124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rasivosti.info/wp-content/uploads/2010/03/%D0%BF%D0%B5%D0%BD%D0%B0%D0%BB-%D0%B4%D0%BB%D1%8F-%D1%80%D1%83%D1%87%D0%B5%D0%B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500702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3.imgsmail.ru/imgpreview?key=http%3A//ocenil.ru/photos/olimpik-roliki-neon-goluboy.jpg&amp;mb=imgdb_preview_1938"/>
          <p:cNvPicPr/>
          <p:nvPr/>
        </p:nvPicPr>
        <p:blipFill>
          <a:blip r:embed="rId5" cstate="print"/>
          <a:srcRect l="5983"/>
          <a:stretch>
            <a:fillRect/>
          </a:stretch>
        </p:blipFill>
        <p:spPr bwMode="auto">
          <a:xfrm>
            <a:off x="6715140" y="4214818"/>
            <a:ext cx="1357322" cy="120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pup_img" descr="http://go2.imgsmail.ru/imgpreview?key=http%3A//vitusltd.ru/V-images/zuk%5Fnaryvnik.jpg&amp;mb=imgdb_preview_2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5000636"/>
            <a:ext cx="1357322" cy="13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o3.imgsmail.ru/imgpreview?key=http%3A//vahe-zdorovye.ru/wp-content/uploads/68007548f71732ade1.jpg&amp;mb=imgdb_preview_58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286124"/>
            <a:ext cx="1571636" cy="14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o2.imgsmail.ru/imgpreview?key=http%3A//www.molomo.ru/img/ele1.jpg&amp;mb=imgdb_preview_1675"/>
          <p:cNvPicPr/>
          <p:nvPr/>
        </p:nvPicPr>
        <p:blipFill>
          <a:blip r:embed="rId8" cstate="print"/>
          <a:srcRect r="10714"/>
          <a:stretch>
            <a:fillRect/>
          </a:stretch>
        </p:blipFill>
        <p:spPr bwMode="auto">
          <a:xfrm>
            <a:off x="500034" y="1643050"/>
            <a:ext cx="1857388" cy="14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opup_img" descr="http://go4.imgsmail.ru/imgpreview?key=http%3A//hq-wallpapers.ru/wallpapers/1/hq-wallpapers%5Fru%5Fnature%5F2270%5F1680x1050.jpg&amp;mb=imgdb_preview_2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3357562"/>
            <a:ext cx="226694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opup_img" descr="http://go4.imgsmail.ru/imgpreview?key=http%3A//fotodes.ru/upload/img1343814033.jpg&amp;mb=imgdb_preview_195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1643050"/>
            <a:ext cx="191452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opup_img" descr="http://go1.imgsmail.ru/imgpreview?key=http%3A//ona-znaet.ru/statii/4/47/b3.jpg&amp;mb=imgdb_preview_86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2643182"/>
            <a:ext cx="2362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opup_img" descr="http://go1.imgsmail.ru/imgpreview?key=http%3A//pages.marsu.ru/iac/resurs/morglaz/original/morglas3.jpg&amp;mb=imgdb_preview_143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4857760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82918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ПРИРОДА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&amp;Rcy;&amp;acy;&amp;dcy;&amp;ucy;&amp;iecy;&amp;mcy;&amp;scy;&amp;yacy; &amp;mcy;&amp;acy;&amp;lcy;&amp;ocy;&amp;mcy;&amp;ucy; - &amp;kcy;&amp;rcy;&amp;acy;&amp;scy;&amp;ocy;&amp;tcy;&amp;acy; &amp;pcy;&amp;rcy;&amp;icy;&amp;rcy;&amp;ocy;&amp;dcy;&amp;ycy; &amp;vcy;&amp;iecy;&amp;scy;&amp;n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&amp;Rcy;&amp;acy;&amp;dcy;&amp;ucy;&amp;iecy;&amp;mcy;&amp;scy;&amp;yacy; &amp;mcy;&amp;acy;&amp;lcy;&amp;ocy;&amp;mcy;&amp;ucy; - &amp;kcy;&amp;rcy;&amp;acy;&amp;scy;&amp;ocy;&amp;tcy;&amp;acy; &amp;pcy;&amp;rcy;&amp;icy;&amp;rcy;&amp;ocy;&amp;dcy;&amp;ycy; &amp;vcy;&amp;iecy;&amp;scy;&amp;n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0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basik.ru/images/landscape_nature_19/19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947" y="-40036"/>
            <a:ext cx="9220947" cy="6898036"/>
          </a:xfrm>
          <a:prstGeom prst="rect">
            <a:avLst/>
          </a:prstGeom>
          <a:noFill/>
        </p:spPr>
      </p:pic>
      <p:pic>
        <p:nvPicPr>
          <p:cNvPr id="5" name="Picture 8" descr="http://basik.ru/images/landscape_nature_19/19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" y="112364"/>
            <a:ext cx="9220947" cy="6898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cmexota.ru/uploads/2009/07/04/krasot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493281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://img1.liveinternet.ru/images/attach/c/0/35/561/35561491_1227207899_antarctica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04" y="-142900"/>
            <a:ext cx="94955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doseng.org/uploads/posts/2008-10/1224245067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30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1.liveinternet.ru/images/attach/c/0/47/477/47477820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15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ПРИРОДА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36</cp:revision>
  <dcterms:modified xsi:type="dcterms:W3CDTF">2013-11-16T20:12:50Z</dcterms:modified>
</cp:coreProperties>
</file>