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8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11"/>
            <a:ext cx="9144000" cy="68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5915012" cy="147002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</a:rPr>
              <a:t>ПРИРОДА</a:t>
            </a:r>
            <a:endParaRPr lang="ru-RU" sz="8000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5214974" cy="1752600"/>
          </a:xfrm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</a:rPr>
              <a:t>УМК «Перспектива»</a:t>
            </a:r>
          </a:p>
          <a:p>
            <a:pPr lvl="0">
              <a:defRPr/>
            </a:pPr>
            <a:r>
              <a:rPr lang="ru-RU" dirty="0" smtClean="0">
                <a:solidFill>
                  <a:schemeClr val="tx1"/>
                </a:solidFill>
              </a:rPr>
              <a:t>Окружающий мир. 1 класс: учебник для </a:t>
            </a:r>
            <a:r>
              <a:rPr lang="ru-RU" dirty="0" err="1" smtClean="0">
                <a:solidFill>
                  <a:schemeClr val="tx1"/>
                </a:solidFill>
              </a:rPr>
              <a:t>общеобразоват</a:t>
            </a:r>
            <a:r>
              <a:rPr lang="ru-RU" dirty="0" smtClean="0">
                <a:solidFill>
                  <a:schemeClr val="tx1"/>
                </a:solidFill>
              </a:rPr>
              <a:t>. учреждений. В 2 ч. / Плешаков А.А., М.Ю. Новицкая; Рос. акад. наук, Рос. акад. образования, изд-во «Просвещение». – М.: Просвещение, 2011.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85789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учитель Муратова О.В.</a:t>
            </a:r>
          </a:p>
          <a:p>
            <a:pPr algn="ctr"/>
            <a:r>
              <a:rPr lang="ru-RU" sz="2400" b="1" i="1" dirty="0" smtClean="0"/>
              <a:t>МКОУ «Аннинская СОШ с УИОП»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http://luzan.ucoz.ru/animes/zvon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04"/>
            <a:ext cx="3643306" cy="364330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istrator\Рабочий стол\2013-2017 мой класс\Ф О Т О\школьные будни 1 класс\SAM_2003.JPG"/>
          <p:cNvPicPr>
            <a:picLocks noChangeAspect="1" noChangeArrowheads="1"/>
          </p:cNvPicPr>
          <p:nvPr/>
        </p:nvPicPr>
        <p:blipFill>
          <a:blip r:embed="rId4" cstate="print"/>
          <a:srcRect l="15411" t="42465" r="50685"/>
          <a:stretch>
            <a:fillRect/>
          </a:stretch>
        </p:blipFill>
        <p:spPr bwMode="auto">
          <a:xfrm>
            <a:off x="500034" y="2928934"/>
            <a:ext cx="2357454" cy="300039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istrator\Рабочий стол\2013-2017 мой класс\Ф О Т О\фото 2 сентября 2013 года\SAM_1621.JPG"/>
          <p:cNvPicPr>
            <a:picLocks noChangeAspect="1" noChangeArrowheads="1"/>
          </p:cNvPicPr>
          <p:nvPr/>
        </p:nvPicPr>
        <p:blipFill>
          <a:blip r:embed="rId5" cstate="print"/>
          <a:srcRect l="23897" t="27941" r="18750" b="22059"/>
          <a:stretch>
            <a:fillRect/>
          </a:stretch>
        </p:blipFill>
        <p:spPr bwMode="auto">
          <a:xfrm>
            <a:off x="5072066" y="4000504"/>
            <a:ext cx="371477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1143000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</a:rPr>
              <a:t>Окружающий мир</a:t>
            </a:r>
            <a:endParaRPr lang="ru-RU" sz="8000" dirty="0">
              <a:solidFill>
                <a:srgbClr val="00B050"/>
              </a:solidFill>
            </a:endParaRPr>
          </a:p>
        </p:txBody>
      </p:sp>
      <p:pic>
        <p:nvPicPr>
          <p:cNvPr id="10242" name="Picture 2" descr="http://www.freelancejob.ru/upload/284/50584610644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714620"/>
            <a:ext cx="635317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B050"/>
                </a:solidFill>
              </a:rPr>
              <a:t>ЗАГАДКИ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1185842" cy="542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паук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2071678"/>
            <a:ext cx="1185842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2643182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индюк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3286124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ручей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3857628"/>
            <a:ext cx="142876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облака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4500570"/>
            <a:ext cx="142876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дерево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5143512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аист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static.freepik.com/free-photo/spider-vector-art_94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428736"/>
            <a:ext cx="1428760" cy="1285884"/>
          </a:xfrm>
          <a:prstGeom prst="rect">
            <a:avLst/>
          </a:prstGeom>
          <a:noFill/>
        </p:spPr>
      </p:pic>
      <p:pic>
        <p:nvPicPr>
          <p:cNvPr id="8196" name="Picture 4" descr="http://ppcsoft.narod.ru/mobile_wallpapers/animals/images/fish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1357322" cy="1809763"/>
          </a:xfrm>
          <a:prstGeom prst="rect">
            <a:avLst/>
          </a:prstGeom>
          <a:noFill/>
        </p:spPr>
      </p:pic>
      <p:pic>
        <p:nvPicPr>
          <p:cNvPr id="8198" name="Picture 6" descr="http://feo.ua/news_thumbs/knf1e61a5a87028ffef404a4249d2252336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00240"/>
            <a:ext cx="1857388" cy="2214935"/>
          </a:xfrm>
          <a:prstGeom prst="rect">
            <a:avLst/>
          </a:prstGeom>
          <a:noFill/>
        </p:spPr>
      </p:pic>
      <p:pic>
        <p:nvPicPr>
          <p:cNvPr id="8200" name="Picture 8" descr="http://olympus.ourlife.ru/gallery/data/media/12/92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26" y="3143248"/>
            <a:ext cx="1643074" cy="1778763"/>
          </a:xfrm>
          <a:prstGeom prst="rect">
            <a:avLst/>
          </a:prstGeom>
          <a:noFill/>
        </p:spPr>
      </p:pic>
      <p:pic>
        <p:nvPicPr>
          <p:cNvPr id="8202" name="Picture 10" descr="http://artreflection.ru/images/nata/foto/oblaka/nfo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071810"/>
            <a:ext cx="1915145" cy="1285884"/>
          </a:xfrm>
          <a:prstGeom prst="rect">
            <a:avLst/>
          </a:prstGeom>
          <a:noFill/>
        </p:spPr>
      </p:pic>
      <p:pic>
        <p:nvPicPr>
          <p:cNvPr id="8204" name="Picture 12" descr="http://go3.imgsmail.ru/imgpreview?key=http%3A//pixelbrush.ru/uploads/posts/2010-05/1272801806%5F1.jpg&amp;mb=imgdb_preview_9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929066"/>
            <a:ext cx="1619250" cy="1857388"/>
          </a:xfrm>
          <a:prstGeom prst="rect">
            <a:avLst/>
          </a:prstGeom>
          <a:noFill/>
        </p:spPr>
      </p:pic>
      <p:pic>
        <p:nvPicPr>
          <p:cNvPr id="8206" name="Picture 14" descr="http://go1.imgsmail.ru/imgpreview?key=http%3A//animals-wild.ru/uploads/1301172212%5F021721080908090266c4f3671f6ac755.jpeg&amp;mb=imgdb_preview_7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357694"/>
            <a:ext cx="1562100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B050"/>
                </a:solidFill>
              </a:rPr>
              <a:t>ЗАГАДКИ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1185842" cy="542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паук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2071678"/>
            <a:ext cx="1185842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рыба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2643182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индюк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28596" y="3286124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ручей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28596" y="3857628"/>
            <a:ext cx="142876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облака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57158" y="4572008"/>
            <a:ext cx="142876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дерево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5143512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аист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static.freepik.com/free-photo/spider-vector-art_94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1428760" cy="1285884"/>
          </a:xfrm>
          <a:prstGeom prst="rect">
            <a:avLst/>
          </a:prstGeom>
          <a:noFill/>
        </p:spPr>
      </p:pic>
      <p:pic>
        <p:nvPicPr>
          <p:cNvPr id="8196" name="Picture 4" descr="http://ppcsoft.narod.ru/mobile_wallpapers/animals/images/fish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643050"/>
            <a:ext cx="1357322" cy="1809763"/>
          </a:xfrm>
          <a:prstGeom prst="rect">
            <a:avLst/>
          </a:prstGeom>
          <a:noFill/>
        </p:spPr>
      </p:pic>
      <p:pic>
        <p:nvPicPr>
          <p:cNvPr id="8198" name="Picture 6" descr="http://feo.ua/news_thumbs/knf1e61a5a87028ffef404a4249d2252336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000240"/>
            <a:ext cx="1857388" cy="2214935"/>
          </a:xfrm>
          <a:prstGeom prst="rect">
            <a:avLst/>
          </a:prstGeom>
          <a:noFill/>
        </p:spPr>
      </p:pic>
      <p:pic>
        <p:nvPicPr>
          <p:cNvPr id="8200" name="Picture 8" descr="http://olympus.ourlife.ru/gallery/data/media/12/92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26" y="3143248"/>
            <a:ext cx="1643074" cy="1778763"/>
          </a:xfrm>
          <a:prstGeom prst="rect">
            <a:avLst/>
          </a:prstGeom>
          <a:noFill/>
        </p:spPr>
      </p:pic>
      <p:pic>
        <p:nvPicPr>
          <p:cNvPr id="8202" name="Picture 10" descr="http://artreflection.ru/images/nata/foto/oblaka/nfo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071810"/>
            <a:ext cx="1915145" cy="1285884"/>
          </a:xfrm>
          <a:prstGeom prst="rect">
            <a:avLst/>
          </a:prstGeom>
          <a:noFill/>
        </p:spPr>
      </p:pic>
      <p:pic>
        <p:nvPicPr>
          <p:cNvPr id="8204" name="Picture 12" descr="http://go3.imgsmail.ru/imgpreview?key=http%3A//pixelbrush.ru/uploads/posts/2010-05/1272801806%5F1.jpg&amp;mb=imgdb_preview_9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929066"/>
            <a:ext cx="1619250" cy="1857388"/>
          </a:xfrm>
          <a:prstGeom prst="rect">
            <a:avLst/>
          </a:prstGeom>
          <a:noFill/>
        </p:spPr>
      </p:pic>
      <p:pic>
        <p:nvPicPr>
          <p:cNvPr id="8206" name="Picture 14" descr="http://go1.imgsmail.ru/imgpreview?key=http%3A//animals-wild.ru/uploads/1301172212%5F021721080908090266c4f3671f6ac755.jpeg&amp;mb=imgdb_preview_7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357694"/>
            <a:ext cx="1562100" cy="2324101"/>
          </a:xfrm>
          <a:prstGeom prst="rect">
            <a:avLst/>
          </a:prstGeom>
          <a:noFill/>
        </p:spPr>
      </p:pic>
      <p:sp>
        <p:nvSpPr>
          <p:cNvPr id="18" name="Содержимое 2"/>
          <p:cNvSpPr txBox="1">
            <a:spLocks/>
          </p:cNvSpPr>
          <p:nvPr/>
        </p:nvSpPr>
        <p:spPr>
          <a:xfrm>
            <a:off x="428596" y="1428736"/>
            <a:ext cx="1185842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28596" y="2071678"/>
            <a:ext cx="1185842" cy="542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28596" y="2643182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428596" y="3286124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57158" y="4572008"/>
            <a:ext cx="142876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428596" y="5143512"/>
            <a:ext cx="1357322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428596" y="3857628"/>
            <a:ext cx="142876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687 0 " pathEditMode="relative" ptsTypes="AA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 0.00093 L 0.2132 0.0009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47 0.00323 L 0.33976 0.003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08 0.01087 L 0.4007 0.0108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54 0.00463 L 0.46354 0.00463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15541E-6 L 0.50521 -0.0050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/>
      <p:bldP spid="19" grpId="1"/>
      <p:bldP spid="19" grpId="2"/>
      <p:bldP spid="20" grpId="0"/>
      <p:bldP spid="20" grpId="1"/>
      <p:bldP spid="20" grpId="2"/>
      <p:bldP spid="21" grpId="0" build="allAtOnce"/>
      <p:bldP spid="21" grpId="2" build="allAtOnce"/>
      <p:bldP spid="23" grpId="0" build="allAtOnce"/>
      <p:bldP spid="23" grpId="1" build="allAtOnce"/>
      <p:bldP spid="24" grpId="0" build="allAtOnce"/>
      <p:bldP spid="24" grpId="1" build="allAtOnce"/>
      <p:bldP spid="22" grpId="0" build="allAtOnce"/>
      <p:bldP spid="22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Рабочий стол\МУРАТОВА\шаблоны для презентаций\126 фоны для презентаций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Окружающий мир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5" name="Picture 3" descr="C:\Documents and Settings\Administrator\Рабочий стол\АНИМАЦИОННЫЕ КАРТИНКИ\ЗЕМНОЙ ШАР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428736"/>
            <a:ext cx="3357586" cy="3357586"/>
          </a:xfrm>
          <a:prstGeom prst="rect">
            <a:avLst/>
          </a:prstGeom>
          <a:noFill/>
        </p:spPr>
      </p:pic>
      <p:pic>
        <p:nvPicPr>
          <p:cNvPr id="5122" name="Picture 2" descr="https://encrypted-tbn3.gstatic.com/images?q=tbn:ANd9GcQwlPPiHO4U_-bKiS4fpnLyDt8cKZtI70ws2UopVHeXglDIuWuM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50"/>
            <a:ext cx="2657475" cy="1785938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T5VWwJmSX0wXEYw_lbuu8sFl6UThA3iLyADS99jsU6ouzSr1Pc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643446"/>
            <a:ext cx="2729160" cy="2044237"/>
          </a:xfrm>
          <a:prstGeom prst="rect">
            <a:avLst/>
          </a:prstGeom>
          <a:noFill/>
        </p:spPr>
      </p:pic>
      <p:pic>
        <p:nvPicPr>
          <p:cNvPr id="5126" name="Picture 6" descr="http://go3.imgsmail.ru/imgpreview?key=http%3A//animalpicture.ru/wp-content/uploads/2010/03/112.jpg&amp;mb=imgdb_preview_4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643050"/>
            <a:ext cx="2695577" cy="1826281"/>
          </a:xfrm>
          <a:prstGeom prst="rect">
            <a:avLst/>
          </a:prstGeom>
          <a:noFill/>
        </p:spPr>
      </p:pic>
      <p:pic>
        <p:nvPicPr>
          <p:cNvPr id="5128" name="Picture 8" descr="http://go2.imgsmail.ru/imgpreview?key=http%3A//fotokoni.ru/images/Horse209.jpg&amp;mb=imgdb_preview_9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7520" y="4703190"/>
            <a:ext cx="2670873" cy="2000264"/>
          </a:xfrm>
          <a:prstGeom prst="rect">
            <a:avLst/>
          </a:prstGeom>
          <a:noFill/>
        </p:spPr>
      </p:pic>
      <p:pic>
        <p:nvPicPr>
          <p:cNvPr id="5130" name="Picture 10" descr="http://go1.imgsmail.ru/imgpreview?key=http%3A//klopik.com/uploads/posts/2009-08/1251651437%5F1229512004%5Fv.mire.givotnyh.part31.jpg&amp;mb=imgdb_preview_10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3286124"/>
            <a:ext cx="2066925" cy="1752600"/>
          </a:xfrm>
          <a:prstGeom prst="rect">
            <a:avLst/>
          </a:prstGeom>
          <a:noFill/>
        </p:spPr>
      </p:pic>
      <p:pic>
        <p:nvPicPr>
          <p:cNvPr id="5132" name="Picture 12" descr="http://go4.imgsmail.ru/imgpreview?key=http%3A//best-dem.ru/wp-content/uploads/2012/04/151.jpg&amp;mb=imgdb_preview_19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3214686"/>
            <a:ext cx="1647825" cy="2200275"/>
          </a:xfrm>
          <a:prstGeom prst="rect">
            <a:avLst/>
          </a:prstGeom>
          <a:noFill/>
        </p:spPr>
      </p:pic>
      <p:pic>
        <p:nvPicPr>
          <p:cNvPr id="5134" name="Picture 14" descr="https://encrypted-tbn1.gstatic.com/images?q=tbn:ANd9GcToIOOf9-lQzyTR4qMNJQiWbNiVGnfKofbDmedanV3pAhadKyCAM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2285992"/>
            <a:ext cx="2466975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90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ПРИРОДА</vt:lpstr>
      <vt:lpstr>Слайд 2</vt:lpstr>
      <vt:lpstr>Окружающий мир</vt:lpstr>
      <vt:lpstr>ЗАГАДКИ</vt:lpstr>
      <vt:lpstr>ЗАГАДКИ</vt:lpstr>
      <vt:lpstr>Окружающий мир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38</cp:revision>
  <dcterms:modified xsi:type="dcterms:W3CDTF">2013-11-16T20:11:09Z</dcterms:modified>
</cp:coreProperties>
</file>