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8" r:id="rId3"/>
    <p:sldId id="289" r:id="rId4"/>
    <p:sldId id="295" r:id="rId5"/>
    <p:sldId id="285" r:id="rId6"/>
    <p:sldId id="266" r:id="rId7"/>
    <p:sldId id="270" r:id="rId8"/>
    <p:sldId id="286" r:id="rId9"/>
    <p:sldId id="290" r:id="rId10"/>
    <p:sldId id="275" r:id="rId11"/>
    <p:sldId id="279" r:id="rId12"/>
    <p:sldId id="264" r:id="rId13"/>
    <p:sldId id="28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02" y="404664"/>
            <a:ext cx="88991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7" y="620688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Птицы весной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.jpg"/>
          <p:cNvPicPr>
            <a:picLocks noChangeAspect="1"/>
          </p:cNvPicPr>
          <p:nvPr/>
        </p:nvPicPr>
        <p:blipFill>
          <a:blip r:embed="rId2" cstate="print"/>
          <a:srcRect l="22680"/>
          <a:stretch>
            <a:fillRect/>
          </a:stretch>
        </p:blipFill>
        <p:spPr>
          <a:xfrm>
            <a:off x="4716016" y="1286046"/>
            <a:ext cx="4114428" cy="532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на воде.jpg"/>
          <p:cNvPicPr>
            <a:picLocks noChangeAspect="1"/>
          </p:cNvPicPr>
          <p:nvPr/>
        </p:nvPicPr>
        <p:blipFill>
          <a:blip r:embed="rId3" cstate="print"/>
          <a:srcRect l="9051" t="18501" r="5901" b="4851"/>
          <a:stretch>
            <a:fillRect/>
          </a:stretch>
        </p:blipFill>
        <p:spPr>
          <a:xfrm>
            <a:off x="539552" y="836712"/>
            <a:ext cx="388843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и.jpg"/>
          <p:cNvPicPr>
            <a:picLocks noChangeAspect="1"/>
          </p:cNvPicPr>
          <p:nvPr/>
        </p:nvPicPr>
        <p:blipFill>
          <a:blip r:embed="rId2" cstate="print"/>
          <a:srcRect t="20597" r="1151" b="11658"/>
          <a:stretch>
            <a:fillRect/>
          </a:stretch>
        </p:blipFill>
        <p:spPr>
          <a:xfrm>
            <a:off x="323528" y="332656"/>
            <a:ext cx="517807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утки с утятами.jpg"/>
          <p:cNvPicPr>
            <a:picLocks noChangeAspect="1"/>
          </p:cNvPicPr>
          <p:nvPr/>
        </p:nvPicPr>
        <p:blipFill>
          <a:blip r:embed="rId3" cstate="print"/>
          <a:srcRect t="21021" r="1806" b="15980"/>
          <a:stretch>
            <a:fillRect/>
          </a:stretch>
        </p:blipFill>
        <p:spPr>
          <a:xfrm>
            <a:off x="2195736" y="3487458"/>
            <a:ext cx="6762328" cy="325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8104" y="404665"/>
            <a:ext cx="3384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выводковые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у утятам мос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678729" cy="323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ебята и утя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431335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1700808"/>
            <a:ext cx="44644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Дорогу утятам!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м журав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6515751" cy="43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журавли.jpg"/>
          <p:cNvPicPr>
            <a:picLocks noChangeAspect="1"/>
          </p:cNvPicPr>
          <p:nvPr/>
        </p:nvPicPr>
        <p:blipFill>
          <a:blip r:embed="rId3" cstate="print"/>
          <a:srcRect r="31827"/>
          <a:stretch>
            <a:fillRect/>
          </a:stretch>
        </p:blipFill>
        <p:spPr>
          <a:xfrm>
            <a:off x="142844" y="357166"/>
            <a:ext cx="2952328" cy="321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Пойди в лес, в поле, на речку и понаблюдай за ёжиком, белкой, простой лягушкой… Ходи по лесу тихо, чтобы ни одна веточка не хрустнула под ногой, тогда ты многое узнаешь о жизни зверей и полюбишь их.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(Г.Снегирёв)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ока.1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028" y="4509121"/>
            <a:ext cx="2654451" cy="1800200"/>
          </a:xfrm>
          <a:prstGeom prst="rect">
            <a:avLst/>
          </a:prstGeom>
        </p:spPr>
      </p:pic>
      <p:pic>
        <p:nvPicPr>
          <p:cNvPr id="3" name="Рисунок 2" descr="дроз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2016224" cy="1512168"/>
          </a:xfrm>
          <a:prstGeom prst="rect">
            <a:avLst/>
          </a:prstGeom>
        </p:spPr>
      </p:pic>
      <p:pic>
        <p:nvPicPr>
          <p:cNvPr id="4" name="Рисунок 3" descr="дятел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2596" y="425098"/>
            <a:ext cx="1818512" cy="2380251"/>
          </a:xfrm>
          <a:prstGeom prst="rect">
            <a:avLst/>
          </a:prstGeom>
        </p:spPr>
      </p:pic>
      <p:pic>
        <p:nvPicPr>
          <p:cNvPr id="5" name="Рисунок 4" descr="вороб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996952"/>
            <a:ext cx="1620180" cy="1296144"/>
          </a:xfrm>
          <a:prstGeom prst="rect">
            <a:avLst/>
          </a:prstGeom>
        </p:spPr>
      </p:pic>
      <p:pic>
        <p:nvPicPr>
          <p:cNvPr id="6" name="Рисунок 5" descr="грач.jpg"/>
          <p:cNvPicPr>
            <a:picLocks noChangeAspect="1"/>
          </p:cNvPicPr>
          <p:nvPr/>
        </p:nvPicPr>
        <p:blipFill>
          <a:blip r:embed="rId6" cstate="print"/>
          <a:srcRect l="26510" t="3893" r="3831" b="21339"/>
          <a:stretch>
            <a:fillRect/>
          </a:stretch>
        </p:blipFill>
        <p:spPr>
          <a:xfrm>
            <a:off x="395536" y="2492896"/>
            <a:ext cx="2664296" cy="1858811"/>
          </a:xfrm>
          <a:prstGeom prst="rect">
            <a:avLst/>
          </a:prstGeom>
        </p:spPr>
      </p:pic>
      <p:pic>
        <p:nvPicPr>
          <p:cNvPr id="7" name="Рисунок 6" descr="журавли.jpg"/>
          <p:cNvPicPr>
            <a:picLocks noChangeAspect="1"/>
          </p:cNvPicPr>
          <p:nvPr/>
        </p:nvPicPr>
        <p:blipFill>
          <a:blip r:embed="rId7" cstate="print"/>
          <a:srcRect r="36673" b="10789"/>
          <a:stretch>
            <a:fillRect/>
          </a:stretch>
        </p:blipFill>
        <p:spPr>
          <a:xfrm>
            <a:off x="323528" y="188640"/>
            <a:ext cx="2088232" cy="2181444"/>
          </a:xfrm>
          <a:prstGeom prst="rect">
            <a:avLst/>
          </a:prstGeom>
        </p:spPr>
      </p:pic>
      <p:pic>
        <p:nvPicPr>
          <p:cNvPr id="8" name="Рисунок 7" descr="голубь.jpg"/>
          <p:cNvPicPr>
            <a:picLocks noChangeAspect="1"/>
          </p:cNvPicPr>
          <p:nvPr/>
        </p:nvPicPr>
        <p:blipFill>
          <a:blip r:embed="rId8" cstate="print"/>
          <a:srcRect l="7881" t="16365" r="16520" b="5153"/>
          <a:stretch>
            <a:fillRect/>
          </a:stretch>
        </p:blipFill>
        <p:spPr>
          <a:xfrm>
            <a:off x="4644008" y="764704"/>
            <a:ext cx="2365977" cy="1656184"/>
          </a:xfrm>
          <a:prstGeom prst="rect">
            <a:avLst/>
          </a:prstGeom>
        </p:spPr>
      </p:pic>
      <p:pic>
        <p:nvPicPr>
          <p:cNvPr id="9" name="Рисунок 8" descr="ласточка.jpg"/>
          <p:cNvPicPr>
            <a:picLocks noChangeAspect="1"/>
          </p:cNvPicPr>
          <p:nvPr/>
        </p:nvPicPr>
        <p:blipFill>
          <a:blip r:embed="rId9" cstate="print"/>
          <a:srcRect l="18597" t="12283" r="5804"/>
          <a:stretch>
            <a:fillRect/>
          </a:stretch>
        </p:blipFill>
        <p:spPr>
          <a:xfrm>
            <a:off x="2627784" y="4581128"/>
            <a:ext cx="2016224" cy="1659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47664" y="260648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Перелётные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5949279"/>
            <a:ext cx="3816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Зимующие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9970" y="2967335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птицы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рель.jpg"/>
          <p:cNvPicPr>
            <a:picLocks noChangeAspect="1"/>
          </p:cNvPicPr>
          <p:nvPr/>
        </p:nvPicPr>
        <p:blipFill>
          <a:blip r:embed="rId2" cstate="print"/>
          <a:srcRect l="1794" t="2373" r="1794" b="6909"/>
          <a:stretch>
            <a:fillRect/>
          </a:stretch>
        </p:blipFill>
        <p:spPr>
          <a:xfrm>
            <a:off x="179512" y="620688"/>
            <a:ext cx="5641827" cy="5373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0152" y="620689"/>
            <a:ext cx="295232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Солнце даёт больше тепла</a:t>
            </a:r>
          </a:p>
          <a:p>
            <a:pPr algn="r">
              <a:buFont typeface="Wingdings" pitchFamily="2" charset="2"/>
              <a:buChar char="§"/>
            </a:pP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Таяние снега</a:t>
            </a:r>
          </a:p>
          <a:p>
            <a:pPr algn="r">
              <a:buFont typeface="Wingdings" pitchFamily="2" charset="2"/>
              <a:buChar char="§"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Почва прогревается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енская весна.jpg"/>
          <p:cNvPicPr>
            <a:picLocks noChangeAspect="1"/>
          </p:cNvPicPr>
          <p:nvPr/>
        </p:nvPicPr>
        <p:blipFill>
          <a:blip r:embed="rId2" cstate="print"/>
          <a:srcRect l="491" t="1163" r="1302" b="1163"/>
          <a:stretch>
            <a:fillRect/>
          </a:stretch>
        </p:blipFill>
        <p:spPr>
          <a:xfrm>
            <a:off x="179512" y="404664"/>
            <a:ext cx="8712968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327" y="4797151"/>
            <a:ext cx="67573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 изменениями в неживой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Природе происходят изменения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жизни растений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у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556792"/>
            <a:ext cx="2738419" cy="383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ут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89040"/>
            <a:ext cx="370906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332657"/>
            <a:ext cx="4248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водоплавающие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04898.JPG"/>
          <p:cNvPicPr>
            <a:picLocks noChangeAspect="1"/>
          </p:cNvPicPr>
          <p:nvPr/>
        </p:nvPicPr>
        <p:blipFill>
          <a:blip r:embed="rId4" cstate="print"/>
          <a:srcRect l="20863" t="15000" r="24013"/>
          <a:stretch>
            <a:fillRect/>
          </a:stretch>
        </p:blipFill>
        <p:spPr>
          <a:xfrm>
            <a:off x="827584" y="620688"/>
            <a:ext cx="340383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.jpg"/>
          <p:cNvPicPr>
            <a:picLocks noChangeAspect="1"/>
          </p:cNvPicPr>
          <p:nvPr/>
        </p:nvPicPr>
        <p:blipFill>
          <a:blip r:embed="rId2" cstate="print"/>
          <a:srcRect l="3021" t="3893" r="2211" b="2647"/>
          <a:stretch>
            <a:fillRect/>
          </a:stretch>
        </p:blipFill>
        <p:spPr>
          <a:xfrm>
            <a:off x="395536" y="1268760"/>
            <a:ext cx="494262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8403" y="188641"/>
            <a:ext cx="8307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Увидел грача-весну встречай!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гра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мление птенц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9"/>
            <a:ext cx="3384376" cy="254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9" y="188640"/>
            <a:ext cx="554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Гнездовые птицы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ласточка.jpg"/>
          <p:cNvPicPr>
            <a:picLocks noChangeAspect="1"/>
          </p:cNvPicPr>
          <p:nvPr/>
        </p:nvPicPr>
        <p:blipFill>
          <a:blip r:embed="rId3" cstate="print"/>
          <a:srcRect l="13945" t="12283"/>
          <a:stretch>
            <a:fillRect/>
          </a:stretch>
        </p:blipFill>
        <p:spPr>
          <a:xfrm>
            <a:off x="4788024" y="1196752"/>
            <a:ext cx="4104456" cy="296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нездо береговушки.jpg"/>
          <p:cNvPicPr>
            <a:picLocks noChangeAspect="1"/>
          </p:cNvPicPr>
          <p:nvPr/>
        </p:nvPicPr>
        <p:blipFill>
          <a:blip r:embed="rId4" cstate="print"/>
          <a:srcRect l="10909" t="19550" r="20444" b="8001"/>
          <a:stretch>
            <a:fillRect/>
          </a:stretch>
        </p:blipFill>
        <p:spPr>
          <a:xfrm>
            <a:off x="5508104" y="3789040"/>
            <a:ext cx="3024336" cy="28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нездо аиста.jpg"/>
          <p:cNvPicPr>
            <a:picLocks noChangeAspect="1"/>
          </p:cNvPicPr>
          <p:nvPr/>
        </p:nvPicPr>
        <p:blipFill>
          <a:blip r:embed="rId5" cstate="print"/>
          <a:srcRect l="34250" t="21650" r="24800"/>
          <a:stretch>
            <a:fillRect/>
          </a:stretch>
        </p:blipFill>
        <p:spPr>
          <a:xfrm>
            <a:off x="2411760" y="3356992"/>
            <a:ext cx="2338643" cy="335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нездо сор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4080030" cy="544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о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31114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качик.1jpg.jpg"/>
          <p:cNvPicPr>
            <a:picLocks noChangeAspect="1"/>
          </p:cNvPicPr>
          <p:nvPr/>
        </p:nvPicPr>
        <p:blipFill>
          <a:blip r:embed="rId2" cstate="print"/>
          <a:srcRect r="13896" b="5501"/>
          <a:stretch>
            <a:fillRect/>
          </a:stretch>
        </p:blipFill>
        <p:spPr>
          <a:xfrm>
            <a:off x="395536" y="548680"/>
            <a:ext cx="403244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ят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3542976" cy="626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Пойди в лес, в поле, на речку</dc:title>
  <dc:creator>User</dc:creator>
  <cp:lastModifiedBy>Ольга Белова</cp:lastModifiedBy>
  <cp:revision>42</cp:revision>
  <dcterms:created xsi:type="dcterms:W3CDTF">2013-04-03T16:50:07Z</dcterms:created>
  <dcterms:modified xsi:type="dcterms:W3CDTF">2014-04-22T18:53:56Z</dcterms:modified>
</cp:coreProperties>
</file>