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4" r:id="rId5"/>
    <p:sldId id="260" r:id="rId6"/>
    <p:sldId id="262" r:id="rId7"/>
    <p:sldId id="267" r:id="rId8"/>
    <p:sldId id="268" r:id="rId9"/>
    <p:sldId id="266" r:id="rId10"/>
    <p:sldId id="264" r:id="rId11"/>
    <p:sldId id="257" r:id="rId12"/>
    <p:sldId id="272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1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5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4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2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5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8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4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3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1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5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0FB4-877D-4D0B-8764-D6A55F6465D1}" type="datetimeFigureOut">
              <a:rPr lang="ru-RU" smtClean="0"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C8EC-6E72-4694-BDBD-CAB485310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6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252"/>
            <a:ext cx="12192000" cy="6891251"/>
          </a:xfrm>
          <a:prstGeom prst="rect">
            <a:avLst/>
          </a:prstGeom>
        </p:spPr>
      </p:pic>
      <p:pic>
        <p:nvPicPr>
          <p:cNvPr id="5" name="Рисунок 4" descr="Образовательный портал города Киро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96" y="591114"/>
            <a:ext cx="7861610" cy="56425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85356" y="5531104"/>
            <a:ext cx="299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Людмила Леонидовна Шепырева воспитатель ГБДОУ №32 </a:t>
            </a:r>
            <a:r>
              <a:rPr lang="ru-RU" sz="1200" b="1" dirty="0" err="1" smtClean="0"/>
              <a:t>Колпинского</a:t>
            </a:r>
            <a:r>
              <a:rPr lang="ru-RU" sz="1200" b="1" dirty="0" smtClean="0"/>
              <a:t> района, г. Санкт-Петербург.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67134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 descr="&quot;Азбука безопасности&quot; Урок-игра по правилам дорожного движения с викториной для 1-го класса Цель: знакомить учащихся с правил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49" y="613317"/>
            <a:ext cx="8697951" cy="5687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47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 descr="Рисунки о правилах дорожного движения для дет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93" y="624467"/>
            <a:ext cx="8865219" cy="5653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1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" y="11151"/>
            <a:ext cx="12192000" cy="6858000"/>
          </a:xfrm>
          <a:prstGeom prst="rect">
            <a:avLst/>
          </a:prstGeom>
        </p:spPr>
      </p:pic>
      <p:pic>
        <p:nvPicPr>
          <p:cNvPr id="4" name="Рисунок 3" descr="На подножке ёж катался И однажды вниз сорвался, А теперь уж дней пять - Фото 59 - Правила движения для детей - Человек - Фото с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99" y="602165"/>
            <a:ext cx="8876370" cy="567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01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 descr="Загадки по пдд для детского сада с картинк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90" y="579863"/>
            <a:ext cx="7147931" cy="5687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42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 descr="Презентация для первоклассников по теме правила дорожного движения - Новые файл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07" y="602165"/>
            <a:ext cx="7738947" cy="567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78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Отведите беду! . Полезные совет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" b="2722"/>
          <a:stretch/>
        </p:blipFill>
        <p:spPr bwMode="auto">
          <a:xfrm>
            <a:off x="1739590" y="646772"/>
            <a:ext cx="8497230" cy="5452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902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939"/>
            <a:ext cx="12192000" cy="6871939"/>
          </a:xfrm>
          <a:prstGeom prst="rect">
            <a:avLst/>
          </a:prstGeom>
        </p:spPr>
      </p:pic>
      <p:pic>
        <p:nvPicPr>
          <p:cNvPr id="3" name="Рисунок 2" descr="скамейка садовая своими руками чертеж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11" y="624468"/>
            <a:ext cx="8474926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04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 descr="Официальный сайт детского сада 19 р.п. Приютово - О правилах дорожного движения малышам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34" y="584974"/>
            <a:ext cx="6690732" cy="568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02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 descr="приложение на айфон морды коше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05" y="646771"/>
            <a:ext cx="7727796" cy="560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59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 descr="пдд стихи - Для 5 класс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98" y="613317"/>
            <a:ext cx="8619892" cy="5664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1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 descr="Внеклассное занятие по правилам дорожного движения &quot;Красный, жёлтый, зелёный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51" y="713678"/>
            <a:ext cx="8720253" cy="562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2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 descr="Архив материалов - Правило дорожного движения (ПДД) для дет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39" y="568712"/>
            <a:ext cx="8954429" cy="5698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60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 descr="Интересные картинки по пдд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7" y="613317"/>
            <a:ext cx="8831766" cy="5731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45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224" cy="6857999"/>
          </a:xfrm>
          <a:prstGeom prst="rect">
            <a:avLst/>
          </a:prstGeom>
        </p:spPr>
      </p:pic>
      <p:pic>
        <p:nvPicPr>
          <p:cNvPr id="3" name="Рисунок 2" descr="Подборка стихов про детей. . Дети - это счастье, дети - это радость - 22 May 2013 - Blog - Faxuge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4" y="602166"/>
            <a:ext cx="8809463" cy="5742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460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8</cp:revision>
  <dcterms:created xsi:type="dcterms:W3CDTF">2015-05-16T15:24:07Z</dcterms:created>
  <dcterms:modified xsi:type="dcterms:W3CDTF">2015-05-16T16:58:37Z</dcterms:modified>
</cp:coreProperties>
</file>