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2" d="100"/>
          <a:sy n="42" d="100"/>
        </p:scale>
        <p:origin x="-2342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7DC19-89F3-49F7-AEC4-ABBDA0D2A8BC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72F06-CB4F-40AF-A2E3-B7E3B8E44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5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72F06-CB4F-40AF-A2E3-B7E3B8E4474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Constantia" pitchFamily="18" charset="0"/>
              </a:rPr>
              <a:t>Реализация основных принципов музейной педагогики в ДОУ</a:t>
            </a:r>
          </a:p>
          <a:p>
            <a:pPr algn="ctr">
              <a:buNone/>
            </a:pPr>
            <a:endParaRPr lang="ru-RU" sz="4400" dirty="0" smtClean="0">
              <a:latin typeface="Constantia" pitchFamily="18" charset="0"/>
            </a:endParaRPr>
          </a:p>
          <a:p>
            <a:pPr algn="r">
              <a:buNone/>
            </a:pPr>
            <a:r>
              <a:rPr lang="ru-RU" sz="2400" dirty="0" smtClean="0">
                <a:latin typeface="Constantia" pitchFamily="18" charset="0"/>
              </a:rPr>
              <a:t>автор: воспитатель </a:t>
            </a:r>
            <a:r>
              <a:rPr lang="en-US" sz="2400" dirty="0" smtClean="0">
                <a:latin typeface="Constantia" pitchFamily="18" charset="0"/>
              </a:rPr>
              <a:t>I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квал</a:t>
            </a:r>
            <a:r>
              <a:rPr lang="ru-RU" sz="2400" dirty="0" smtClean="0">
                <a:latin typeface="Constantia" pitchFamily="18" charset="0"/>
              </a:rPr>
              <a:t>. кат.</a:t>
            </a:r>
          </a:p>
          <a:p>
            <a:pPr algn="r">
              <a:buNone/>
            </a:pPr>
            <a:r>
              <a:rPr lang="ru-RU" sz="2400" dirty="0" smtClean="0">
                <a:latin typeface="Constantia" pitchFamily="18" charset="0"/>
              </a:rPr>
              <a:t>МАДОУ №9 «Сказка» г. Топки</a:t>
            </a:r>
          </a:p>
          <a:p>
            <a:pPr algn="r">
              <a:buNone/>
            </a:pPr>
            <a:r>
              <a:rPr lang="ru-RU" sz="2800" dirty="0" smtClean="0">
                <a:latin typeface="Constantia" pitchFamily="18" charset="0"/>
              </a:rPr>
              <a:t>Егорова Галина Михайловна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6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85786" y="500042"/>
            <a:ext cx="313814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</a:t>
            </a:r>
            <a:r>
              <a:rPr lang="ru-RU" b="1" dirty="0" smtClean="0"/>
              <a:t>Русская печь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15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85926"/>
            <a:ext cx="3283298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16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4348" y="1357298"/>
            <a:ext cx="7572428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Колыбель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5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500042"/>
            <a:ext cx="3958160" cy="4643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1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571744"/>
            <a:ext cx="3214710" cy="3389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</a:t>
            </a:r>
            <a:r>
              <a:rPr lang="ru-RU" b="1" dirty="0" smtClean="0"/>
              <a:t>Веретено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Предметы быта</a:t>
            </a:r>
            <a:endParaRPr lang="ru-RU" sz="3200" dirty="0"/>
          </a:p>
        </p:txBody>
      </p:sp>
      <p:pic>
        <p:nvPicPr>
          <p:cNvPr id="6" name="Рисунок 5" descr="IMG_1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763284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Спасибо за внимание.</a:t>
            </a:r>
          </a:p>
          <a:p>
            <a:pPr algn="ctr"/>
            <a:r>
              <a:rPr lang="ru-RU" sz="3600" b="1" dirty="0" smtClean="0"/>
              <a:t>Ждем в гости.</a:t>
            </a:r>
            <a:endParaRPr lang="ru-RU" sz="3600" b="1" dirty="0"/>
          </a:p>
        </p:txBody>
      </p:sp>
      <p:pic>
        <p:nvPicPr>
          <p:cNvPr id="4" name="Рисунок 3" descr="IMG_16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642918"/>
            <a:ext cx="7358082" cy="4138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67330"/>
          </a:xfrm>
        </p:spPr>
        <p:txBody>
          <a:bodyPr/>
          <a:lstStyle/>
          <a:p>
            <a:r>
              <a:rPr lang="ru-RU" sz="3600" dirty="0" smtClean="0"/>
              <a:t>Музейная педагогика - это научно-практическая дисциплина на стыке музееведения, педагогики и психологии, рассматривающая музей как образовательную систему и направленная на оптимизацию взаимодействия музея и посетителя.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r>
              <a:rPr lang="ru-RU" sz="3200" dirty="0" smtClean="0"/>
              <a:t>учить ребенка видеть историко-культурный контекст окружающих вещей, т.е. оценивать его с точки зрения развития истории и культуры;</a:t>
            </a:r>
          </a:p>
          <a:p>
            <a:r>
              <a:rPr lang="ru-RU" sz="3200" dirty="0" smtClean="0"/>
              <a:t>-формировать понимание взаимосвязи исторических эпох и своей причастности и иному времени, другой культуре посредством общения с памятниками истории и культуры;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музейной педагогики: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38768"/>
          </a:xfrm>
        </p:spPr>
        <p:txBody>
          <a:bodyPr>
            <a:normAutofit/>
          </a:bodyPr>
          <a:lstStyle/>
          <a:p>
            <a:r>
              <a:rPr lang="ru-RU" dirty="0" smtClean="0"/>
              <a:t>-</a:t>
            </a:r>
            <a:r>
              <a:rPr lang="ru-RU" sz="3200" dirty="0" smtClean="0"/>
              <a:t>формировать способность к воссозданию образа соответствующей эпохи на основе общения с культурным наследием, т.е. к художественному восприятию действительности;</a:t>
            </a:r>
          </a:p>
          <a:p>
            <a:r>
              <a:rPr lang="ru-RU" sz="3200" dirty="0" smtClean="0"/>
              <a:t>-формировать устойчивую потребность в общении с памятником, с музеем и соответствующие навыки;</a:t>
            </a:r>
          </a:p>
          <a:p>
            <a:r>
              <a:rPr lang="ru-RU" sz="3200" dirty="0" smtClean="0"/>
              <a:t>-развивать способность к эстетическому созерцанию и сопереживанию;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05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38768"/>
          </a:xfrm>
        </p:spPr>
        <p:txBody>
          <a:bodyPr>
            <a:normAutofit/>
          </a:bodyPr>
          <a:lstStyle/>
          <a:p>
            <a:r>
              <a:rPr lang="ru-RU" dirty="0" smtClean="0"/>
              <a:t>-</a:t>
            </a:r>
            <a:r>
              <a:rPr lang="ru-RU" sz="3200" dirty="0" smtClean="0"/>
              <a:t>формировать способность к воссозданию образа соответствующей эпохи на основе общения с культурным наследием, т.е. к художественному восприятию действительности;</a:t>
            </a:r>
          </a:p>
          <a:p>
            <a:r>
              <a:rPr lang="ru-RU" sz="3200" dirty="0" smtClean="0"/>
              <a:t>-формировать устойчивую потребность в общении с памятником, с музеем и соответствующие навыки;</a:t>
            </a:r>
          </a:p>
          <a:p>
            <a:r>
              <a:rPr lang="ru-RU" sz="3200" dirty="0" smtClean="0"/>
              <a:t>-развивать способность к эстетическому созерцанию </a:t>
            </a:r>
            <a:r>
              <a:rPr lang="ru-RU" sz="3200" smtClean="0"/>
              <a:t>и сопереживанию.</a:t>
            </a:r>
            <a:endParaRPr lang="ru-RU" sz="32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05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Clr>
                <a:schemeClr val="bg1"/>
              </a:buClr>
              <a:buFont typeface="Wingdings" pitchFamily="2" charset="2"/>
              <a:buChar char="Ø"/>
            </a:pPr>
            <a:r>
              <a:rPr lang="ru-RU" dirty="0" smtClean="0"/>
              <a:t>     </a:t>
            </a:r>
            <a:r>
              <a:rPr lang="ru-RU" sz="3600" dirty="0" smtClean="0"/>
              <a:t>музей занимает небольшое пространство,</a:t>
            </a:r>
          </a:p>
          <a:p>
            <a:pPr marL="514350" indent="-514350"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3600" dirty="0" smtClean="0"/>
              <a:t>     создан для маленьких посетителей,</a:t>
            </a:r>
          </a:p>
          <a:p>
            <a:pPr marL="514350" indent="-514350"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3600" dirty="0" smtClean="0"/>
              <a:t>      не отвечает многим  строгим требованиям, которые предъявляются к настоящим музеям.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endParaRPr lang="ru-RU" sz="3600" dirty="0" smtClean="0"/>
          </a:p>
          <a:p>
            <a:pPr marL="514350" indent="-514350">
              <a:buClr>
                <a:schemeClr val="bg1"/>
              </a:buClr>
              <a:buFont typeface="Arial" pitchFamily="34" charset="0"/>
              <a:buChar char="•"/>
            </a:pPr>
            <a:endParaRPr lang="ru-RU" dirty="0" smtClean="0"/>
          </a:p>
          <a:p>
            <a:pPr marL="514350" indent="-514350">
              <a:buClr>
                <a:schemeClr val="bg1"/>
              </a:buClr>
              <a:buFont typeface="Arial" pitchFamily="34" charset="0"/>
              <a:buChar char="•"/>
            </a:pPr>
            <a:endParaRPr lang="ru-RU" dirty="0" smtClean="0"/>
          </a:p>
          <a:p>
            <a:pPr marL="514350" indent="-514350">
              <a:buClr>
                <a:schemeClr val="bg1"/>
              </a:buCl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Почему «мини-музей»?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Мини- музей «Русская изба» на базе МАДОУ №9 «Сказка» г. Топки </a:t>
            </a:r>
            <a:endParaRPr lang="ru-RU" b="1" dirty="0"/>
          </a:p>
        </p:txBody>
      </p:sp>
      <p:pic>
        <p:nvPicPr>
          <p:cNvPr id="13" name="Содержимое 12" descr="IMG_1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24000"/>
            <a:ext cx="7704856" cy="4425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478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Цели и задачи  мини – музея </a:t>
            </a:r>
            <a:br>
              <a:rPr lang="ru-RU" dirty="0" smtClean="0"/>
            </a:br>
            <a:r>
              <a:rPr lang="ru-RU" dirty="0" smtClean="0"/>
              <a:t>«Русская изба»: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ru-RU" dirty="0" smtClean="0"/>
              <a:t>Вызвать у детей познавательный интерес к истории своего народа, желание узнавать новое о его прошлом. </a:t>
            </a:r>
          </a:p>
          <a:p>
            <a:pPr lvl="0">
              <a:buClr>
                <a:schemeClr val="bg1"/>
              </a:buClr>
            </a:pPr>
            <a:r>
              <a:rPr lang="ru-RU" dirty="0" smtClean="0"/>
              <a:t>Формировать чувство любви к Родине на основе изучения русских народных традиций.</a:t>
            </a:r>
          </a:p>
          <a:p>
            <a:pPr>
              <a:buClr>
                <a:schemeClr val="bg1"/>
              </a:buClr>
            </a:pPr>
            <a:r>
              <a:rPr lang="ru-RU" dirty="0" smtClean="0"/>
              <a:t>Познакомить детей с бытом людей в старину. </a:t>
            </a:r>
          </a:p>
          <a:p>
            <a:pPr lvl="0">
              <a:buClr>
                <a:schemeClr val="bg1"/>
              </a:buClr>
            </a:pPr>
            <a:r>
              <a:rPr lang="ru-RU" dirty="0" smtClean="0"/>
              <a:t>Приобщать детей к миру искусства через этнокультурную среду музея, развивать эстетический вкус, умение видеть, ценить и беречь красоту окружающего мира.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478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None/>
            </a:pPr>
            <a:endParaRPr lang="ru-RU" dirty="0" smtClean="0"/>
          </a:p>
          <a:p>
            <a:pPr lvl="0">
              <a:buClr>
                <a:schemeClr val="bg1"/>
              </a:buClr>
            </a:pPr>
            <a:r>
              <a:rPr lang="ru-RU" dirty="0" smtClean="0"/>
              <a:t>Ориентировать семьи воспитанников на духовно – нравственное воспитание детей. Способствовать формированию представлений о формах традиционного семейного уклада.</a:t>
            </a:r>
          </a:p>
          <a:p>
            <a:pPr>
              <a:buClr>
                <a:schemeClr val="bg1"/>
              </a:buClr>
            </a:pPr>
            <a:r>
              <a:rPr lang="ru-RU" dirty="0" smtClean="0"/>
              <a:t>Находить и развивать новые формы сотрудничества с родителями, способствовать формированию устойчивых детско-родительских интересов. Развивать интерес к музеям, выставкам, экскурсиям.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114</TotalTime>
  <Words>353</Words>
  <Application>Microsoft Office PowerPoint</Application>
  <PresentationFormat>Экран (4:3)</PresentationFormat>
  <Paragraphs>38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Презентация PowerPoint</vt:lpstr>
      <vt:lpstr>Презентация PowerPoint</vt:lpstr>
      <vt:lpstr>Задачи музейной педагогики:</vt:lpstr>
      <vt:lpstr>Презентация PowerPoint</vt:lpstr>
      <vt:lpstr>Презентация PowerPoint</vt:lpstr>
      <vt:lpstr>Почему «мини-музей»?</vt:lpstr>
      <vt:lpstr>Мини- музей «Русская изба» на базе МАДОУ №9 «Сказка» г. Топки </vt:lpstr>
      <vt:lpstr>        Цели и задачи  мини – музея  «Русская изба»: </vt:lpstr>
      <vt:lpstr>         </vt:lpstr>
      <vt:lpstr>                                 Русская печь</vt:lpstr>
      <vt:lpstr>Колыбель</vt:lpstr>
      <vt:lpstr>                                        Веретено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основных принципов музейной педагогики в ДОУ   автор: воспитатель I квал.кат. МАДОУ № 9 «Сказка» г. ТОпки  </dc:title>
  <cp:lastModifiedBy>натали</cp:lastModifiedBy>
  <cp:revision>19</cp:revision>
  <dcterms:modified xsi:type="dcterms:W3CDTF">2015-05-16T10:35:20Z</dcterms:modified>
</cp:coreProperties>
</file>