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9" r:id="rId5"/>
    <p:sldId id="261" r:id="rId6"/>
    <p:sldId id="258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A0F1-80D3-4A2E-B835-AA7365169A3C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2B5319D1-E661-48CB-B1B4-19D0C47579F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Использование метода способствует</a:t>
          </a:r>
          <a:endParaRPr lang="ru-RU" sz="1400" dirty="0">
            <a:solidFill>
              <a:schemeClr val="bg1"/>
            </a:solidFill>
          </a:endParaRPr>
        </a:p>
      </dgm:t>
    </dgm:pt>
    <dgm:pt modelId="{6AA1F4C5-5A77-41CE-8911-CB0CD55C1B9A}" type="parTrans" cxnId="{A8A4D4E1-18A7-4CBB-8D91-00D2C094AE1E}">
      <dgm:prSet/>
      <dgm:spPr/>
      <dgm:t>
        <a:bodyPr/>
        <a:lstStyle/>
        <a:p>
          <a:endParaRPr lang="ru-RU"/>
        </a:p>
      </dgm:t>
    </dgm:pt>
    <dgm:pt modelId="{D8C1DEA5-DF02-4C95-B408-224DAC019995}" type="sibTrans" cxnId="{A8A4D4E1-18A7-4CBB-8D91-00D2C094AE1E}">
      <dgm:prSet/>
      <dgm:spPr/>
      <dgm:t>
        <a:bodyPr/>
        <a:lstStyle/>
        <a:p>
          <a:endParaRPr lang="ru-RU"/>
        </a:p>
      </dgm:t>
    </dgm:pt>
    <dgm:pt modelId="{FEFFB981-4209-492C-89BB-20A56FF4AAF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Конструктивному подходу к решению проблем</a:t>
          </a:r>
          <a:endParaRPr lang="ru-RU" sz="1400" dirty="0">
            <a:solidFill>
              <a:schemeClr val="bg1"/>
            </a:solidFill>
          </a:endParaRPr>
        </a:p>
      </dgm:t>
    </dgm:pt>
    <dgm:pt modelId="{07E0CC39-9227-4193-99DE-6B5FF40D069D}" type="parTrans" cxnId="{1B37FB43-F9F4-43F4-B068-FB09DAC753AE}">
      <dgm:prSet/>
      <dgm:spPr/>
      <dgm:t>
        <a:bodyPr/>
        <a:lstStyle/>
        <a:p>
          <a:endParaRPr lang="ru-RU"/>
        </a:p>
      </dgm:t>
    </dgm:pt>
    <dgm:pt modelId="{476F2827-434D-4AFE-AD8A-FC737CE8C9A7}" type="sibTrans" cxnId="{1B37FB43-F9F4-43F4-B068-FB09DAC753AE}">
      <dgm:prSet/>
      <dgm:spPr/>
      <dgm:t>
        <a:bodyPr/>
        <a:lstStyle/>
        <a:p>
          <a:endParaRPr lang="ru-RU"/>
        </a:p>
      </dgm:t>
    </dgm:pt>
    <dgm:pt modelId="{93F1ADCD-DE23-482E-A309-642EBAE9A96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Развитию навыков самооценки</a:t>
          </a:r>
          <a:endParaRPr lang="ru-RU" sz="1400" dirty="0">
            <a:solidFill>
              <a:schemeClr val="bg1"/>
            </a:solidFill>
          </a:endParaRPr>
        </a:p>
      </dgm:t>
    </dgm:pt>
    <dgm:pt modelId="{AF026116-6B99-436A-BB40-CF643B076416}" type="parTrans" cxnId="{2D75B208-FD0D-43F3-B123-F38AC6ED0E85}">
      <dgm:prSet/>
      <dgm:spPr/>
      <dgm:t>
        <a:bodyPr/>
        <a:lstStyle/>
        <a:p>
          <a:endParaRPr lang="ru-RU"/>
        </a:p>
      </dgm:t>
    </dgm:pt>
    <dgm:pt modelId="{FE53F83C-E7E4-4091-9165-FD88200833E1}" type="sibTrans" cxnId="{2D75B208-FD0D-43F3-B123-F38AC6ED0E85}">
      <dgm:prSet/>
      <dgm:spPr/>
      <dgm:t>
        <a:bodyPr/>
        <a:lstStyle/>
        <a:p>
          <a:endParaRPr lang="ru-RU"/>
        </a:p>
      </dgm:t>
    </dgm:pt>
    <dgm:pt modelId="{F1FCC355-25EC-404C-A921-1C0C835C59E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Активному участию каждого ученика</a:t>
          </a:r>
          <a:endParaRPr lang="ru-RU" sz="1400" dirty="0">
            <a:solidFill>
              <a:schemeClr val="bg1"/>
            </a:solidFill>
          </a:endParaRPr>
        </a:p>
      </dgm:t>
    </dgm:pt>
    <dgm:pt modelId="{CFD02AEB-B476-41D6-87E0-492D0970C767}" type="parTrans" cxnId="{07B018A6-5C26-4B02-867F-A700B837043A}">
      <dgm:prSet/>
      <dgm:spPr/>
      <dgm:t>
        <a:bodyPr/>
        <a:lstStyle/>
        <a:p>
          <a:endParaRPr lang="ru-RU"/>
        </a:p>
      </dgm:t>
    </dgm:pt>
    <dgm:pt modelId="{EA46E0D7-92AA-4FD0-BCFF-54CE1464B61B}" type="sibTrans" cxnId="{07B018A6-5C26-4B02-867F-A700B837043A}">
      <dgm:prSet/>
      <dgm:spPr/>
      <dgm:t>
        <a:bodyPr/>
        <a:lstStyle/>
        <a:p>
          <a:endParaRPr lang="ru-RU"/>
        </a:p>
      </dgm:t>
    </dgm:pt>
    <dgm:pt modelId="{D94628C0-4A60-4DA8-839B-78F52A72750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bg1"/>
              </a:solidFill>
            </a:rPr>
            <a:t>Обучению в процессе деятельности</a:t>
          </a:r>
          <a:endParaRPr lang="ru-RU" sz="1400" dirty="0">
            <a:solidFill>
              <a:schemeClr val="bg1"/>
            </a:solidFill>
          </a:endParaRPr>
        </a:p>
      </dgm:t>
    </dgm:pt>
    <dgm:pt modelId="{FA48AC7C-EBA1-48E4-BA75-902259BEAA29}" type="parTrans" cxnId="{C2EEEDB1-E391-48C4-9D7B-A2B7F1E83AB7}">
      <dgm:prSet/>
      <dgm:spPr/>
      <dgm:t>
        <a:bodyPr/>
        <a:lstStyle/>
        <a:p>
          <a:endParaRPr lang="ru-RU"/>
        </a:p>
      </dgm:t>
    </dgm:pt>
    <dgm:pt modelId="{B09C8FD7-6CBE-4B8A-8325-2D354A31C962}" type="sibTrans" cxnId="{C2EEEDB1-E391-48C4-9D7B-A2B7F1E83AB7}">
      <dgm:prSet/>
      <dgm:spPr/>
      <dgm:t>
        <a:bodyPr/>
        <a:lstStyle/>
        <a:p>
          <a:endParaRPr lang="ru-RU"/>
        </a:p>
      </dgm:t>
    </dgm:pt>
    <dgm:pt modelId="{2865A406-BFBF-435D-8755-3AE4C8B18213}" type="pres">
      <dgm:prSet presAssocID="{BAFBA0F1-80D3-4A2E-B835-AA7365169A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73854E-56D2-4BD2-A205-5F5E11286B15}" type="pres">
      <dgm:prSet presAssocID="{2B5319D1-E661-48CB-B1B4-19D0C47579F3}" presName="centerShape" presStyleLbl="node0" presStyleIdx="0" presStyleCnt="1" custScaleX="110945"/>
      <dgm:spPr/>
      <dgm:t>
        <a:bodyPr/>
        <a:lstStyle/>
        <a:p>
          <a:endParaRPr lang="ru-RU"/>
        </a:p>
      </dgm:t>
    </dgm:pt>
    <dgm:pt modelId="{D1DABCF0-E73D-4EE0-9B88-62A42E0FAE43}" type="pres">
      <dgm:prSet presAssocID="{FEFFB981-4209-492C-89BB-20A56FF4AAFC}" presName="node" presStyleLbl="node1" presStyleIdx="0" presStyleCnt="4" custScaleX="198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AA2B2-0132-4DD4-970B-550D3BE3A55C}" type="pres">
      <dgm:prSet presAssocID="{FEFFB981-4209-492C-89BB-20A56FF4AAFC}" presName="dummy" presStyleCnt="0"/>
      <dgm:spPr/>
    </dgm:pt>
    <dgm:pt modelId="{C548FB91-E2C4-4F7B-83AA-51B73DDA2EC7}" type="pres">
      <dgm:prSet presAssocID="{476F2827-434D-4AFE-AD8A-FC737CE8C9A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9BBDC88-054E-4F4A-96AE-26A41C2774D3}" type="pres">
      <dgm:prSet presAssocID="{93F1ADCD-DE23-482E-A309-642EBAE9A967}" presName="node" presStyleLbl="node1" presStyleIdx="1" presStyleCnt="4" custScaleX="156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1F567-5902-4D7C-8920-87B372B4687B}" type="pres">
      <dgm:prSet presAssocID="{93F1ADCD-DE23-482E-A309-642EBAE9A967}" presName="dummy" presStyleCnt="0"/>
      <dgm:spPr/>
    </dgm:pt>
    <dgm:pt modelId="{7DADC9DA-182B-4311-B180-72F2B5D33B9D}" type="pres">
      <dgm:prSet presAssocID="{FE53F83C-E7E4-4091-9165-FD88200833E1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4AD9621-5943-47EB-A8CD-1BCB803C0146}" type="pres">
      <dgm:prSet presAssocID="{F1FCC355-25EC-404C-A921-1C0C835C59E4}" presName="node" presStyleLbl="node1" presStyleIdx="2" presStyleCnt="4" custScaleX="224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F5E3D-2A4B-41D3-8502-731646502EAC}" type="pres">
      <dgm:prSet presAssocID="{F1FCC355-25EC-404C-A921-1C0C835C59E4}" presName="dummy" presStyleCnt="0"/>
      <dgm:spPr/>
    </dgm:pt>
    <dgm:pt modelId="{6B038207-92AD-493C-801D-CBF128972520}" type="pres">
      <dgm:prSet presAssocID="{EA46E0D7-92AA-4FD0-BCFF-54CE1464B61B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4EF8459-168A-446C-B990-40A21CD25650}" type="pres">
      <dgm:prSet presAssocID="{D94628C0-4A60-4DA8-839B-78F52A727504}" presName="node" presStyleLbl="node1" presStyleIdx="3" presStyleCnt="4" custScaleX="1544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83545-369F-4B5B-847C-EAA13BCBD891}" type="pres">
      <dgm:prSet presAssocID="{D94628C0-4A60-4DA8-839B-78F52A727504}" presName="dummy" presStyleCnt="0"/>
      <dgm:spPr/>
    </dgm:pt>
    <dgm:pt modelId="{04D902D5-164D-4A96-A8A3-4EA5BC4BE762}" type="pres">
      <dgm:prSet presAssocID="{B09C8FD7-6CBE-4B8A-8325-2D354A31C962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6468D93-94A7-403D-A3C7-1BAA7AA40050}" type="presOf" srcId="{B09C8FD7-6CBE-4B8A-8325-2D354A31C962}" destId="{04D902D5-164D-4A96-A8A3-4EA5BC4BE762}" srcOrd="0" destOrd="0" presId="urn:microsoft.com/office/officeart/2005/8/layout/radial6"/>
    <dgm:cxn modelId="{1D7CAFEA-BBA4-4E53-945E-E2B65A2F8151}" type="presOf" srcId="{FE53F83C-E7E4-4091-9165-FD88200833E1}" destId="{7DADC9DA-182B-4311-B180-72F2B5D33B9D}" srcOrd="0" destOrd="0" presId="urn:microsoft.com/office/officeart/2005/8/layout/radial6"/>
    <dgm:cxn modelId="{1F6DB812-A382-4F91-A53C-DC189F3860F9}" type="presOf" srcId="{476F2827-434D-4AFE-AD8A-FC737CE8C9A7}" destId="{C548FB91-E2C4-4F7B-83AA-51B73DDA2EC7}" srcOrd="0" destOrd="0" presId="urn:microsoft.com/office/officeart/2005/8/layout/radial6"/>
    <dgm:cxn modelId="{52B31BA9-7805-4885-B473-32CCF87754DA}" type="presOf" srcId="{2B5319D1-E661-48CB-B1B4-19D0C47579F3}" destId="{3F73854E-56D2-4BD2-A205-5F5E11286B15}" srcOrd="0" destOrd="0" presId="urn:microsoft.com/office/officeart/2005/8/layout/radial6"/>
    <dgm:cxn modelId="{C2EEEDB1-E391-48C4-9D7B-A2B7F1E83AB7}" srcId="{2B5319D1-E661-48CB-B1B4-19D0C47579F3}" destId="{D94628C0-4A60-4DA8-839B-78F52A727504}" srcOrd="3" destOrd="0" parTransId="{FA48AC7C-EBA1-48E4-BA75-902259BEAA29}" sibTransId="{B09C8FD7-6CBE-4B8A-8325-2D354A31C962}"/>
    <dgm:cxn modelId="{55E06DB2-83E8-4EE7-8BAA-67F85FFFA85F}" type="presOf" srcId="{EA46E0D7-92AA-4FD0-BCFF-54CE1464B61B}" destId="{6B038207-92AD-493C-801D-CBF128972520}" srcOrd="0" destOrd="0" presId="urn:microsoft.com/office/officeart/2005/8/layout/radial6"/>
    <dgm:cxn modelId="{2D75B208-FD0D-43F3-B123-F38AC6ED0E85}" srcId="{2B5319D1-E661-48CB-B1B4-19D0C47579F3}" destId="{93F1ADCD-DE23-482E-A309-642EBAE9A967}" srcOrd="1" destOrd="0" parTransId="{AF026116-6B99-436A-BB40-CF643B076416}" sibTransId="{FE53F83C-E7E4-4091-9165-FD88200833E1}"/>
    <dgm:cxn modelId="{1B37FB43-F9F4-43F4-B068-FB09DAC753AE}" srcId="{2B5319D1-E661-48CB-B1B4-19D0C47579F3}" destId="{FEFFB981-4209-492C-89BB-20A56FF4AAFC}" srcOrd="0" destOrd="0" parTransId="{07E0CC39-9227-4193-99DE-6B5FF40D069D}" sibTransId="{476F2827-434D-4AFE-AD8A-FC737CE8C9A7}"/>
    <dgm:cxn modelId="{EC546E9D-5560-4B2F-92E8-AB06D772CBBD}" type="presOf" srcId="{FEFFB981-4209-492C-89BB-20A56FF4AAFC}" destId="{D1DABCF0-E73D-4EE0-9B88-62A42E0FAE43}" srcOrd="0" destOrd="0" presId="urn:microsoft.com/office/officeart/2005/8/layout/radial6"/>
    <dgm:cxn modelId="{2983EFF1-4065-4B8B-A55D-94410BF2D462}" type="presOf" srcId="{D94628C0-4A60-4DA8-839B-78F52A727504}" destId="{C4EF8459-168A-446C-B990-40A21CD25650}" srcOrd="0" destOrd="0" presId="urn:microsoft.com/office/officeart/2005/8/layout/radial6"/>
    <dgm:cxn modelId="{EA1E37C5-0EB9-4C9C-A0C5-0A8BA5747602}" type="presOf" srcId="{93F1ADCD-DE23-482E-A309-642EBAE9A967}" destId="{59BBDC88-054E-4F4A-96AE-26A41C2774D3}" srcOrd="0" destOrd="0" presId="urn:microsoft.com/office/officeart/2005/8/layout/radial6"/>
    <dgm:cxn modelId="{A8A4D4E1-18A7-4CBB-8D91-00D2C094AE1E}" srcId="{BAFBA0F1-80D3-4A2E-B835-AA7365169A3C}" destId="{2B5319D1-E661-48CB-B1B4-19D0C47579F3}" srcOrd="0" destOrd="0" parTransId="{6AA1F4C5-5A77-41CE-8911-CB0CD55C1B9A}" sibTransId="{D8C1DEA5-DF02-4C95-B408-224DAC019995}"/>
    <dgm:cxn modelId="{B62A93B8-5C02-4663-99CB-A917F1C55222}" type="presOf" srcId="{F1FCC355-25EC-404C-A921-1C0C835C59E4}" destId="{94AD9621-5943-47EB-A8CD-1BCB803C0146}" srcOrd="0" destOrd="0" presId="urn:microsoft.com/office/officeart/2005/8/layout/radial6"/>
    <dgm:cxn modelId="{1C2ECCA3-74B0-4D0B-BC03-5EA649D1EA6A}" type="presOf" srcId="{BAFBA0F1-80D3-4A2E-B835-AA7365169A3C}" destId="{2865A406-BFBF-435D-8755-3AE4C8B18213}" srcOrd="0" destOrd="0" presId="urn:microsoft.com/office/officeart/2005/8/layout/radial6"/>
    <dgm:cxn modelId="{07B018A6-5C26-4B02-867F-A700B837043A}" srcId="{2B5319D1-E661-48CB-B1B4-19D0C47579F3}" destId="{F1FCC355-25EC-404C-A921-1C0C835C59E4}" srcOrd="2" destOrd="0" parTransId="{CFD02AEB-B476-41D6-87E0-492D0970C767}" sibTransId="{EA46E0D7-92AA-4FD0-BCFF-54CE1464B61B}"/>
    <dgm:cxn modelId="{D1944CE2-C821-48F2-AD0C-AE2DFEDD220E}" type="presParOf" srcId="{2865A406-BFBF-435D-8755-3AE4C8B18213}" destId="{3F73854E-56D2-4BD2-A205-5F5E11286B15}" srcOrd="0" destOrd="0" presId="urn:microsoft.com/office/officeart/2005/8/layout/radial6"/>
    <dgm:cxn modelId="{064FD5DC-487A-42FB-9AC6-CA5B095CA8B4}" type="presParOf" srcId="{2865A406-BFBF-435D-8755-3AE4C8B18213}" destId="{D1DABCF0-E73D-4EE0-9B88-62A42E0FAE43}" srcOrd="1" destOrd="0" presId="urn:microsoft.com/office/officeart/2005/8/layout/radial6"/>
    <dgm:cxn modelId="{5F3CA182-4A04-48BA-9CA9-CAB11DE4D721}" type="presParOf" srcId="{2865A406-BFBF-435D-8755-3AE4C8B18213}" destId="{ED4AA2B2-0132-4DD4-970B-550D3BE3A55C}" srcOrd="2" destOrd="0" presId="urn:microsoft.com/office/officeart/2005/8/layout/radial6"/>
    <dgm:cxn modelId="{AA8B32BF-AE6C-4741-8351-BE234EE8D34A}" type="presParOf" srcId="{2865A406-BFBF-435D-8755-3AE4C8B18213}" destId="{C548FB91-E2C4-4F7B-83AA-51B73DDA2EC7}" srcOrd="3" destOrd="0" presId="urn:microsoft.com/office/officeart/2005/8/layout/radial6"/>
    <dgm:cxn modelId="{867D1DCB-AB0D-45A8-B3F3-52DBF26BE6A3}" type="presParOf" srcId="{2865A406-BFBF-435D-8755-3AE4C8B18213}" destId="{59BBDC88-054E-4F4A-96AE-26A41C2774D3}" srcOrd="4" destOrd="0" presId="urn:microsoft.com/office/officeart/2005/8/layout/radial6"/>
    <dgm:cxn modelId="{9E7DEC22-73FC-4302-A0CA-62B9F5C55344}" type="presParOf" srcId="{2865A406-BFBF-435D-8755-3AE4C8B18213}" destId="{F931F567-5902-4D7C-8920-87B372B4687B}" srcOrd="5" destOrd="0" presId="urn:microsoft.com/office/officeart/2005/8/layout/radial6"/>
    <dgm:cxn modelId="{B4E17F92-83FE-4031-86BB-245A145227E4}" type="presParOf" srcId="{2865A406-BFBF-435D-8755-3AE4C8B18213}" destId="{7DADC9DA-182B-4311-B180-72F2B5D33B9D}" srcOrd="6" destOrd="0" presId="urn:microsoft.com/office/officeart/2005/8/layout/radial6"/>
    <dgm:cxn modelId="{5648F5FA-8787-4D5F-9526-748EF146C367}" type="presParOf" srcId="{2865A406-BFBF-435D-8755-3AE4C8B18213}" destId="{94AD9621-5943-47EB-A8CD-1BCB803C0146}" srcOrd="7" destOrd="0" presId="urn:microsoft.com/office/officeart/2005/8/layout/radial6"/>
    <dgm:cxn modelId="{0D922224-E056-4764-830A-A590447FC0DF}" type="presParOf" srcId="{2865A406-BFBF-435D-8755-3AE4C8B18213}" destId="{ECFF5E3D-2A4B-41D3-8502-731646502EAC}" srcOrd="8" destOrd="0" presId="urn:microsoft.com/office/officeart/2005/8/layout/radial6"/>
    <dgm:cxn modelId="{E0A0CE1F-E178-430F-9431-88DAE073847A}" type="presParOf" srcId="{2865A406-BFBF-435D-8755-3AE4C8B18213}" destId="{6B038207-92AD-493C-801D-CBF128972520}" srcOrd="9" destOrd="0" presId="urn:microsoft.com/office/officeart/2005/8/layout/radial6"/>
    <dgm:cxn modelId="{DA489D2D-3B4A-401F-99FB-EAA76CE5843E}" type="presParOf" srcId="{2865A406-BFBF-435D-8755-3AE4C8B18213}" destId="{C4EF8459-168A-446C-B990-40A21CD25650}" srcOrd="10" destOrd="0" presId="urn:microsoft.com/office/officeart/2005/8/layout/radial6"/>
    <dgm:cxn modelId="{ED82322B-8751-42BA-AFFA-E0BBD583B888}" type="presParOf" srcId="{2865A406-BFBF-435D-8755-3AE4C8B18213}" destId="{DA983545-369F-4B5B-847C-EAA13BCBD891}" srcOrd="11" destOrd="0" presId="urn:microsoft.com/office/officeart/2005/8/layout/radial6"/>
    <dgm:cxn modelId="{F05DD657-8776-4503-BC98-F82303798E52}" type="presParOf" srcId="{2865A406-BFBF-435D-8755-3AE4C8B18213}" destId="{04D902D5-164D-4A96-A8A3-4EA5BC4BE762}" srcOrd="12" destOrd="0" presId="urn:microsoft.com/office/officeart/2005/8/layout/radial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4B8438-38B9-4717-9092-A54F9B67A25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B4C67B9-E59B-4835-8E05-4A10F17A854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Зачет по теме</a:t>
          </a:r>
          <a:endParaRPr lang="ru-RU" dirty="0">
            <a:solidFill>
              <a:schemeClr val="bg1"/>
            </a:solidFill>
          </a:endParaRPr>
        </a:p>
      </dgm:t>
    </dgm:pt>
    <dgm:pt modelId="{19021EBE-6E8D-46BB-B21B-C5A9309D52E4}" type="parTrans" cxnId="{34200914-A25A-48C4-85D3-200038D282C7}">
      <dgm:prSet/>
      <dgm:spPr/>
      <dgm:t>
        <a:bodyPr/>
        <a:lstStyle/>
        <a:p>
          <a:endParaRPr lang="ru-RU"/>
        </a:p>
      </dgm:t>
    </dgm:pt>
    <dgm:pt modelId="{BD398D78-DBD2-47F8-A93D-990DE2444C76}" type="sibTrans" cxnId="{34200914-A25A-48C4-85D3-200038D282C7}">
      <dgm:prSet/>
      <dgm:spPr/>
      <dgm:t>
        <a:bodyPr/>
        <a:lstStyle/>
        <a:p>
          <a:endParaRPr lang="ru-RU"/>
        </a:p>
      </dgm:t>
    </dgm:pt>
    <dgm:pt modelId="{7E97601F-FADA-4D2C-BF36-BDB855F3CC1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Открытое письмо человечеству</a:t>
          </a:r>
          <a:endParaRPr lang="ru-RU" dirty="0">
            <a:solidFill>
              <a:schemeClr val="bg1"/>
            </a:solidFill>
          </a:endParaRPr>
        </a:p>
      </dgm:t>
    </dgm:pt>
    <dgm:pt modelId="{4928B70C-27C8-43DA-9CDC-6CE9CF1EC86A}" type="parTrans" cxnId="{DA9D3E98-8893-4C83-AAD8-BF5C4BA6F755}">
      <dgm:prSet/>
      <dgm:spPr/>
      <dgm:t>
        <a:bodyPr/>
        <a:lstStyle/>
        <a:p>
          <a:endParaRPr lang="ru-RU"/>
        </a:p>
      </dgm:t>
    </dgm:pt>
    <dgm:pt modelId="{E162E69D-F87C-42D0-BD0C-B53E9B45F0A7}" type="sibTrans" cxnId="{DA9D3E98-8893-4C83-AAD8-BF5C4BA6F755}">
      <dgm:prSet/>
      <dgm:spPr/>
      <dgm:t>
        <a:bodyPr/>
        <a:lstStyle/>
        <a:p>
          <a:endParaRPr lang="ru-RU"/>
        </a:p>
      </dgm:t>
    </dgm:pt>
    <dgm:pt modelId="{CB6EA9BE-D16F-4393-98C9-B95E72ED95F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Чем меня удивили</a:t>
          </a:r>
          <a:endParaRPr lang="ru-RU" dirty="0">
            <a:solidFill>
              <a:schemeClr val="bg1"/>
            </a:solidFill>
          </a:endParaRPr>
        </a:p>
      </dgm:t>
    </dgm:pt>
    <dgm:pt modelId="{67824DDA-1A6E-4EC1-923B-87436FA6B0E2}" type="parTrans" cxnId="{908E5F69-1BDA-4158-951B-B413F54D4F4E}">
      <dgm:prSet/>
      <dgm:spPr/>
      <dgm:t>
        <a:bodyPr/>
        <a:lstStyle/>
        <a:p>
          <a:endParaRPr lang="ru-RU"/>
        </a:p>
      </dgm:t>
    </dgm:pt>
    <dgm:pt modelId="{964CD924-17CB-4E5F-818A-3C829120BCE4}" type="sibTrans" cxnId="{908E5F69-1BDA-4158-951B-B413F54D4F4E}">
      <dgm:prSet/>
      <dgm:spPr/>
      <dgm:t>
        <a:bodyPr/>
        <a:lstStyle/>
        <a:p>
          <a:endParaRPr lang="ru-RU"/>
        </a:p>
      </dgm:t>
    </dgm:pt>
    <dgm:pt modelId="{C1E57488-E3AA-411F-B1B3-868556C8F135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Письмо конкретному адресату</a:t>
          </a:r>
          <a:endParaRPr lang="ru-RU" dirty="0">
            <a:solidFill>
              <a:schemeClr val="bg1"/>
            </a:solidFill>
          </a:endParaRPr>
        </a:p>
      </dgm:t>
    </dgm:pt>
    <dgm:pt modelId="{B920C2D4-D798-46D3-9579-294F0407272A}" type="parTrans" cxnId="{09361F5D-122C-4736-9D71-1EF345AE614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DAA4CE3A-F00C-452E-8332-86FB3113C1AE}" type="sibTrans" cxnId="{09361F5D-122C-4736-9D71-1EF345AE6147}">
      <dgm:prSet/>
      <dgm:spPr/>
      <dgm:t>
        <a:bodyPr/>
        <a:lstStyle/>
        <a:p>
          <a:endParaRPr lang="ru-RU"/>
        </a:p>
      </dgm:t>
    </dgm:pt>
    <dgm:pt modelId="{0228BA9D-004B-49AF-B015-EC6F5C61D762}" type="pres">
      <dgm:prSet presAssocID="{8A4B8438-38B9-4717-9092-A54F9B67A25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C39232-2E08-475D-9D53-C9E5C698B9C5}" type="pres">
      <dgm:prSet presAssocID="{1B4C67B9-E59B-4835-8E05-4A10F17A8548}" presName="centerShape" presStyleLbl="node0" presStyleIdx="0" presStyleCnt="1"/>
      <dgm:spPr/>
      <dgm:t>
        <a:bodyPr/>
        <a:lstStyle/>
        <a:p>
          <a:endParaRPr lang="ru-RU"/>
        </a:p>
      </dgm:t>
    </dgm:pt>
    <dgm:pt modelId="{1366360F-8359-4F3E-9D9A-BF89DF350B26}" type="pres">
      <dgm:prSet presAssocID="{4928B70C-27C8-43DA-9CDC-6CE9CF1EC86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103EF693-58B2-4766-B318-42FC80E2571F}" type="pres">
      <dgm:prSet presAssocID="{7E97601F-FADA-4D2C-BF36-BDB855F3CC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D20F1-3997-4C0C-9FC8-0D3BBB356898}" type="pres">
      <dgm:prSet presAssocID="{67824DDA-1A6E-4EC1-923B-87436FA6B0E2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E501D8B8-686D-4207-A19C-E8C093896C8C}" type="pres">
      <dgm:prSet presAssocID="{CB6EA9BE-D16F-4393-98C9-B95E72ED95F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7A67AF-A5FC-49CE-BFF8-2A7B66C0977E}" type="pres">
      <dgm:prSet presAssocID="{B920C2D4-D798-46D3-9579-294F040727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2C064BA0-25E8-4B36-A6A1-D1D913CE85E7}" type="pres">
      <dgm:prSet presAssocID="{C1E57488-E3AA-411F-B1B3-868556C8F1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D3E98-8893-4C83-AAD8-BF5C4BA6F755}" srcId="{1B4C67B9-E59B-4835-8E05-4A10F17A8548}" destId="{7E97601F-FADA-4D2C-BF36-BDB855F3CC18}" srcOrd="0" destOrd="0" parTransId="{4928B70C-27C8-43DA-9CDC-6CE9CF1EC86A}" sibTransId="{E162E69D-F87C-42D0-BD0C-B53E9B45F0A7}"/>
    <dgm:cxn modelId="{46C19A62-9448-489E-B32B-5E25A58D802F}" type="presOf" srcId="{CB6EA9BE-D16F-4393-98C9-B95E72ED95F5}" destId="{E501D8B8-686D-4207-A19C-E8C093896C8C}" srcOrd="0" destOrd="0" presId="urn:microsoft.com/office/officeart/2005/8/layout/radial4"/>
    <dgm:cxn modelId="{236BE016-8DC1-49D7-BD62-A33B1CEBC6B1}" type="presOf" srcId="{67824DDA-1A6E-4EC1-923B-87436FA6B0E2}" destId="{2BCD20F1-3997-4C0C-9FC8-0D3BBB356898}" srcOrd="0" destOrd="0" presId="urn:microsoft.com/office/officeart/2005/8/layout/radial4"/>
    <dgm:cxn modelId="{22284A1A-ED91-4829-82FE-FCFBED38E463}" type="presOf" srcId="{4928B70C-27C8-43DA-9CDC-6CE9CF1EC86A}" destId="{1366360F-8359-4F3E-9D9A-BF89DF350B26}" srcOrd="0" destOrd="0" presId="urn:microsoft.com/office/officeart/2005/8/layout/radial4"/>
    <dgm:cxn modelId="{31B97CD7-5DC4-46B9-ADB5-4393353D9526}" type="presOf" srcId="{1B4C67B9-E59B-4835-8E05-4A10F17A8548}" destId="{08C39232-2E08-475D-9D53-C9E5C698B9C5}" srcOrd="0" destOrd="0" presId="urn:microsoft.com/office/officeart/2005/8/layout/radial4"/>
    <dgm:cxn modelId="{908E5F69-1BDA-4158-951B-B413F54D4F4E}" srcId="{1B4C67B9-E59B-4835-8E05-4A10F17A8548}" destId="{CB6EA9BE-D16F-4393-98C9-B95E72ED95F5}" srcOrd="1" destOrd="0" parTransId="{67824DDA-1A6E-4EC1-923B-87436FA6B0E2}" sibTransId="{964CD924-17CB-4E5F-818A-3C829120BCE4}"/>
    <dgm:cxn modelId="{1F582CA1-908E-4B61-9B5F-C5C7A9257B13}" type="presOf" srcId="{7E97601F-FADA-4D2C-BF36-BDB855F3CC18}" destId="{103EF693-58B2-4766-B318-42FC80E2571F}" srcOrd="0" destOrd="0" presId="urn:microsoft.com/office/officeart/2005/8/layout/radial4"/>
    <dgm:cxn modelId="{34200914-A25A-48C4-85D3-200038D282C7}" srcId="{8A4B8438-38B9-4717-9092-A54F9B67A25C}" destId="{1B4C67B9-E59B-4835-8E05-4A10F17A8548}" srcOrd="0" destOrd="0" parTransId="{19021EBE-6E8D-46BB-B21B-C5A9309D52E4}" sibTransId="{BD398D78-DBD2-47F8-A93D-990DE2444C76}"/>
    <dgm:cxn modelId="{54FF8937-C80D-4662-A916-34E7A585BC9B}" type="presOf" srcId="{B920C2D4-D798-46D3-9579-294F0407272A}" destId="{E87A67AF-A5FC-49CE-BFF8-2A7B66C0977E}" srcOrd="0" destOrd="0" presId="urn:microsoft.com/office/officeart/2005/8/layout/radial4"/>
    <dgm:cxn modelId="{09361F5D-122C-4736-9D71-1EF345AE6147}" srcId="{1B4C67B9-E59B-4835-8E05-4A10F17A8548}" destId="{C1E57488-E3AA-411F-B1B3-868556C8F135}" srcOrd="2" destOrd="0" parTransId="{B920C2D4-D798-46D3-9579-294F0407272A}" sibTransId="{DAA4CE3A-F00C-452E-8332-86FB3113C1AE}"/>
    <dgm:cxn modelId="{4EF3129C-1096-4C38-8468-6E3AF1BE746F}" type="presOf" srcId="{8A4B8438-38B9-4717-9092-A54F9B67A25C}" destId="{0228BA9D-004B-49AF-B015-EC6F5C61D762}" srcOrd="0" destOrd="0" presId="urn:microsoft.com/office/officeart/2005/8/layout/radial4"/>
    <dgm:cxn modelId="{4FAB6B06-FAEE-4E76-8F63-8F3644DA446E}" type="presOf" srcId="{C1E57488-E3AA-411F-B1B3-868556C8F135}" destId="{2C064BA0-25E8-4B36-A6A1-D1D913CE85E7}" srcOrd="0" destOrd="0" presId="urn:microsoft.com/office/officeart/2005/8/layout/radial4"/>
    <dgm:cxn modelId="{91EC8912-0016-4A74-AB16-D8CAD7648EBA}" type="presParOf" srcId="{0228BA9D-004B-49AF-B015-EC6F5C61D762}" destId="{08C39232-2E08-475D-9D53-C9E5C698B9C5}" srcOrd="0" destOrd="0" presId="urn:microsoft.com/office/officeart/2005/8/layout/radial4"/>
    <dgm:cxn modelId="{3513A3EE-3465-4160-9F26-97D17AEEEFF9}" type="presParOf" srcId="{0228BA9D-004B-49AF-B015-EC6F5C61D762}" destId="{1366360F-8359-4F3E-9D9A-BF89DF350B26}" srcOrd="1" destOrd="0" presId="urn:microsoft.com/office/officeart/2005/8/layout/radial4"/>
    <dgm:cxn modelId="{A9F9F136-AD5E-431A-AF7E-7FF888B3E5B8}" type="presParOf" srcId="{0228BA9D-004B-49AF-B015-EC6F5C61D762}" destId="{103EF693-58B2-4766-B318-42FC80E2571F}" srcOrd="2" destOrd="0" presId="urn:microsoft.com/office/officeart/2005/8/layout/radial4"/>
    <dgm:cxn modelId="{6CBA8D0B-3430-4919-BC4F-EA05741F24E6}" type="presParOf" srcId="{0228BA9D-004B-49AF-B015-EC6F5C61D762}" destId="{2BCD20F1-3997-4C0C-9FC8-0D3BBB356898}" srcOrd="3" destOrd="0" presId="urn:microsoft.com/office/officeart/2005/8/layout/radial4"/>
    <dgm:cxn modelId="{4EA03CC7-86E1-4D65-B167-5D3EE44B05AC}" type="presParOf" srcId="{0228BA9D-004B-49AF-B015-EC6F5C61D762}" destId="{E501D8B8-686D-4207-A19C-E8C093896C8C}" srcOrd="4" destOrd="0" presId="urn:microsoft.com/office/officeart/2005/8/layout/radial4"/>
    <dgm:cxn modelId="{EC950107-BED8-4325-B5BC-9D8C99CEDDA3}" type="presParOf" srcId="{0228BA9D-004B-49AF-B015-EC6F5C61D762}" destId="{E87A67AF-A5FC-49CE-BFF8-2A7B66C0977E}" srcOrd="5" destOrd="0" presId="urn:microsoft.com/office/officeart/2005/8/layout/radial4"/>
    <dgm:cxn modelId="{3DEFFDA2-2484-4CED-9FB5-E97D71097B60}" type="presParOf" srcId="{0228BA9D-004B-49AF-B015-EC6F5C61D762}" destId="{2C064BA0-25E8-4B36-A6A1-D1D913CE85E7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4373BB-B970-4552-9B55-9F1F3BBA43D8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AADF687-B581-4630-8859-3B90317E9CAB}">
      <dgm:prSet phldrT="[Текст]" custT="1"/>
      <dgm:spPr/>
      <dgm:t>
        <a:bodyPr/>
        <a:lstStyle/>
        <a:p>
          <a:r>
            <a:rPr lang="ru-RU" sz="1400" b="1" dirty="0" smtClean="0"/>
            <a:t>Развиваются коммуникативные навыки у учащихся при самостоятельной работе с различными источниками информации в основе которого лежит текстовой материал.</a:t>
          </a:r>
          <a:endParaRPr lang="ru-RU" sz="1400" dirty="0"/>
        </a:p>
      </dgm:t>
    </dgm:pt>
    <dgm:pt modelId="{2EE6A6D0-7ECB-441E-8DF2-66D030AF451D}" type="parTrans" cxnId="{BF013CE0-3983-4E59-8153-E41903228438}">
      <dgm:prSet/>
      <dgm:spPr/>
      <dgm:t>
        <a:bodyPr/>
        <a:lstStyle/>
        <a:p>
          <a:endParaRPr lang="ru-RU"/>
        </a:p>
      </dgm:t>
    </dgm:pt>
    <dgm:pt modelId="{C715D2FD-1A14-4CEE-A12B-2B56AA75F178}" type="sibTrans" cxnId="{BF013CE0-3983-4E59-8153-E41903228438}">
      <dgm:prSet/>
      <dgm:spPr/>
      <dgm:t>
        <a:bodyPr/>
        <a:lstStyle/>
        <a:p>
          <a:endParaRPr lang="ru-RU"/>
        </a:p>
      </dgm:t>
    </dgm:pt>
    <dgm:pt modelId="{4387460B-2B31-4C8D-BBE9-94DDD50C5A61}">
      <dgm:prSet phldrT="[Текст]" custT="1"/>
      <dgm:spPr/>
      <dgm:t>
        <a:bodyPr/>
        <a:lstStyle/>
        <a:p>
          <a:r>
            <a:rPr lang="ru-RU" sz="1400" b="1" dirty="0" smtClean="0"/>
            <a:t>Выполняются функции моделирования и демонстрации объектов, явлений и процессов, которые невозможно показать с помощью традиционных средств обучения.</a:t>
          </a:r>
          <a:endParaRPr lang="ru-RU" sz="1400" dirty="0"/>
        </a:p>
      </dgm:t>
    </dgm:pt>
    <dgm:pt modelId="{BB8487CB-D9C6-474C-9C54-181E969E4FF3}" type="parTrans" cxnId="{94CB5CD8-FD9F-4289-A624-5B2ACB3B92DE}">
      <dgm:prSet/>
      <dgm:spPr/>
      <dgm:t>
        <a:bodyPr/>
        <a:lstStyle/>
        <a:p>
          <a:endParaRPr lang="ru-RU"/>
        </a:p>
      </dgm:t>
    </dgm:pt>
    <dgm:pt modelId="{B739B93D-6258-417B-BAE2-4FD696E15E32}" type="sibTrans" cxnId="{94CB5CD8-FD9F-4289-A624-5B2ACB3B92DE}">
      <dgm:prSet/>
      <dgm:spPr/>
      <dgm:t>
        <a:bodyPr/>
        <a:lstStyle/>
        <a:p>
          <a:endParaRPr lang="ru-RU"/>
        </a:p>
      </dgm:t>
    </dgm:pt>
    <dgm:pt modelId="{0FD749BA-AED4-41A8-B9C5-6FFD7E633EF5}">
      <dgm:prSet phldrT="[Текст]" custT="1"/>
      <dgm:spPr/>
      <dgm:t>
        <a:bodyPr/>
        <a:lstStyle/>
        <a:p>
          <a:r>
            <a:rPr lang="ru-RU" sz="1400" b="1" dirty="0" smtClean="0"/>
            <a:t>Реализуется </a:t>
          </a:r>
          <a:r>
            <a:rPr lang="ru-RU" sz="1400" b="1" dirty="0" err="1" smtClean="0"/>
            <a:t>деятельностный</a:t>
          </a:r>
          <a:r>
            <a:rPr lang="ru-RU" sz="1400" b="1" dirty="0" smtClean="0"/>
            <a:t> подход, способствующий  самореализации и саморазвитию личности школьника</a:t>
          </a:r>
          <a:endParaRPr lang="ru-RU" sz="1400" dirty="0"/>
        </a:p>
      </dgm:t>
    </dgm:pt>
    <dgm:pt modelId="{209E8A7E-7531-46B5-B263-C36EFC27FF86}" type="parTrans" cxnId="{621F8B3E-7E95-4AA5-A76B-3DC8DF119255}">
      <dgm:prSet/>
      <dgm:spPr/>
      <dgm:t>
        <a:bodyPr/>
        <a:lstStyle/>
        <a:p>
          <a:endParaRPr lang="ru-RU"/>
        </a:p>
      </dgm:t>
    </dgm:pt>
    <dgm:pt modelId="{91B4F2F9-DDC6-43D5-9C90-CD11E951F1FE}" type="sibTrans" cxnId="{621F8B3E-7E95-4AA5-A76B-3DC8DF119255}">
      <dgm:prSet/>
      <dgm:spPr/>
      <dgm:t>
        <a:bodyPr/>
        <a:lstStyle/>
        <a:p>
          <a:endParaRPr lang="ru-RU"/>
        </a:p>
      </dgm:t>
    </dgm:pt>
    <dgm:pt modelId="{E09CCBB4-B09D-456A-93BD-CE32B07B2E52}" type="pres">
      <dgm:prSet presAssocID="{904373BB-B970-4552-9B55-9F1F3BBA43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A27B55-3E1D-4618-A847-F443CE838F48}" type="pres">
      <dgm:prSet presAssocID="{AAADF687-B581-4630-8859-3B90317E9CAB}" presName="parentLin" presStyleCnt="0"/>
      <dgm:spPr/>
    </dgm:pt>
    <dgm:pt modelId="{539D04EA-471D-4F75-BC5D-E849F9EF7D1A}" type="pres">
      <dgm:prSet presAssocID="{AAADF687-B581-4630-8859-3B90317E9C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4FB002E-B05C-40CB-B328-87C406EEC1D6}" type="pres">
      <dgm:prSet presAssocID="{AAADF687-B581-4630-8859-3B90317E9CAB}" presName="parentText" presStyleLbl="node1" presStyleIdx="0" presStyleCnt="3" custAng="0" custScaleX="142997" custScaleY="194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445C4-EC50-4645-9FE0-4D062EBF4517}" type="pres">
      <dgm:prSet presAssocID="{AAADF687-B581-4630-8859-3B90317E9CAB}" presName="negativeSpace" presStyleCnt="0"/>
      <dgm:spPr/>
    </dgm:pt>
    <dgm:pt modelId="{FC78F9FA-C506-4C68-A1BB-A195F131DDD5}" type="pres">
      <dgm:prSet presAssocID="{AAADF687-B581-4630-8859-3B90317E9CAB}" presName="childText" presStyleLbl="conFgAcc1" presStyleIdx="0" presStyleCnt="3">
        <dgm:presLayoutVars>
          <dgm:bulletEnabled val="1"/>
        </dgm:presLayoutVars>
      </dgm:prSet>
      <dgm:spPr/>
    </dgm:pt>
    <dgm:pt modelId="{38AFA6DF-E5BB-4D54-B4A7-375B7BB63F72}" type="pres">
      <dgm:prSet presAssocID="{C715D2FD-1A14-4CEE-A12B-2B56AA75F178}" presName="spaceBetweenRectangles" presStyleCnt="0"/>
      <dgm:spPr/>
    </dgm:pt>
    <dgm:pt modelId="{502E894D-4050-4125-A2DE-EB247BD87489}" type="pres">
      <dgm:prSet presAssocID="{4387460B-2B31-4C8D-BBE9-94DDD50C5A61}" presName="parentLin" presStyleCnt="0"/>
      <dgm:spPr/>
    </dgm:pt>
    <dgm:pt modelId="{57F2A8A5-5451-4FA3-96DE-EE6E5A812D2F}" type="pres">
      <dgm:prSet presAssocID="{4387460B-2B31-4C8D-BBE9-94DDD50C5A6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FB0DB1-462F-4059-8305-F63BA980849C}" type="pres">
      <dgm:prSet presAssocID="{4387460B-2B31-4C8D-BBE9-94DDD50C5A61}" presName="parentText" presStyleLbl="node1" presStyleIdx="1" presStyleCnt="3" custScaleX="138453" custScaleY="169796" custLinFactNeighborX="733" custLinFactNeighborY="2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91FD-DB9A-44A6-9354-EDCC8AD45B82}" type="pres">
      <dgm:prSet presAssocID="{4387460B-2B31-4C8D-BBE9-94DDD50C5A61}" presName="negativeSpace" presStyleCnt="0"/>
      <dgm:spPr/>
    </dgm:pt>
    <dgm:pt modelId="{8A7665CC-F026-462E-B1EF-555465DA121A}" type="pres">
      <dgm:prSet presAssocID="{4387460B-2B31-4C8D-BBE9-94DDD50C5A61}" presName="childText" presStyleLbl="conFgAcc1" presStyleIdx="1" presStyleCnt="3">
        <dgm:presLayoutVars>
          <dgm:bulletEnabled val="1"/>
        </dgm:presLayoutVars>
      </dgm:prSet>
      <dgm:spPr/>
    </dgm:pt>
    <dgm:pt modelId="{AC0EAC45-B943-4DB4-87E1-82FB402EAEDB}" type="pres">
      <dgm:prSet presAssocID="{B739B93D-6258-417B-BAE2-4FD696E15E32}" presName="spaceBetweenRectangles" presStyleCnt="0"/>
      <dgm:spPr/>
    </dgm:pt>
    <dgm:pt modelId="{198E1738-3AE3-4465-A141-F4941CBDE2E8}" type="pres">
      <dgm:prSet presAssocID="{0FD749BA-AED4-41A8-B9C5-6FFD7E633EF5}" presName="parentLin" presStyleCnt="0"/>
      <dgm:spPr/>
    </dgm:pt>
    <dgm:pt modelId="{362DF3C0-6C21-4532-928B-9110C037264B}" type="pres">
      <dgm:prSet presAssocID="{0FD749BA-AED4-41A8-B9C5-6FFD7E633EF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6489116-F8DA-4623-B646-34E4EA59EAF2}" type="pres">
      <dgm:prSet presAssocID="{0FD749BA-AED4-41A8-B9C5-6FFD7E633EF5}" presName="parentText" presStyleLbl="node1" presStyleIdx="2" presStyleCnt="3" custScaleX="142997" custScaleY="175016" custLinFactNeighborX="22238" custLinFactNeighborY="-96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D9474-7BFC-4AC9-B8A8-E9074A836F65}" type="pres">
      <dgm:prSet presAssocID="{0FD749BA-AED4-41A8-B9C5-6FFD7E633EF5}" presName="negativeSpace" presStyleCnt="0"/>
      <dgm:spPr/>
    </dgm:pt>
    <dgm:pt modelId="{CB1CC8A7-F48E-4F14-873C-4DE254532819}" type="pres">
      <dgm:prSet presAssocID="{0FD749BA-AED4-41A8-B9C5-6FFD7E633EF5}" presName="childText" presStyleLbl="conFgAcc1" presStyleIdx="2" presStyleCnt="3" custLinFactNeighborX="781" custLinFactNeighborY="-6533">
        <dgm:presLayoutVars>
          <dgm:bulletEnabled val="1"/>
        </dgm:presLayoutVars>
      </dgm:prSet>
      <dgm:spPr/>
    </dgm:pt>
  </dgm:ptLst>
  <dgm:cxnLst>
    <dgm:cxn modelId="{910C583C-FFD5-49F8-B664-E874BBA4117C}" type="presOf" srcId="{AAADF687-B581-4630-8859-3B90317E9CAB}" destId="{539D04EA-471D-4F75-BC5D-E849F9EF7D1A}" srcOrd="0" destOrd="0" presId="urn:microsoft.com/office/officeart/2005/8/layout/list1"/>
    <dgm:cxn modelId="{621F8B3E-7E95-4AA5-A76B-3DC8DF119255}" srcId="{904373BB-B970-4552-9B55-9F1F3BBA43D8}" destId="{0FD749BA-AED4-41A8-B9C5-6FFD7E633EF5}" srcOrd="2" destOrd="0" parTransId="{209E8A7E-7531-46B5-B263-C36EFC27FF86}" sibTransId="{91B4F2F9-DDC6-43D5-9C90-CD11E951F1FE}"/>
    <dgm:cxn modelId="{E1CDE024-74E3-4A35-8E3F-B7C83AAECB90}" type="presOf" srcId="{904373BB-B970-4552-9B55-9F1F3BBA43D8}" destId="{E09CCBB4-B09D-456A-93BD-CE32B07B2E52}" srcOrd="0" destOrd="0" presId="urn:microsoft.com/office/officeart/2005/8/layout/list1"/>
    <dgm:cxn modelId="{BF013CE0-3983-4E59-8153-E41903228438}" srcId="{904373BB-B970-4552-9B55-9F1F3BBA43D8}" destId="{AAADF687-B581-4630-8859-3B90317E9CAB}" srcOrd="0" destOrd="0" parTransId="{2EE6A6D0-7ECB-441E-8DF2-66D030AF451D}" sibTransId="{C715D2FD-1A14-4CEE-A12B-2B56AA75F178}"/>
    <dgm:cxn modelId="{3CB7523D-2ED1-4AA3-A71E-F2815B5004D7}" type="presOf" srcId="{AAADF687-B581-4630-8859-3B90317E9CAB}" destId="{74FB002E-B05C-40CB-B328-87C406EEC1D6}" srcOrd="1" destOrd="0" presId="urn:microsoft.com/office/officeart/2005/8/layout/list1"/>
    <dgm:cxn modelId="{3D98FC67-55A8-47EA-BEE5-90EA8EAD7473}" type="presOf" srcId="{0FD749BA-AED4-41A8-B9C5-6FFD7E633EF5}" destId="{362DF3C0-6C21-4532-928B-9110C037264B}" srcOrd="0" destOrd="0" presId="urn:microsoft.com/office/officeart/2005/8/layout/list1"/>
    <dgm:cxn modelId="{715D2A2E-93E6-4CDA-8530-6423F1E6D214}" type="presOf" srcId="{0FD749BA-AED4-41A8-B9C5-6FFD7E633EF5}" destId="{36489116-F8DA-4623-B646-34E4EA59EAF2}" srcOrd="1" destOrd="0" presId="urn:microsoft.com/office/officeart/2005/8/layout/list1"/>
    <dgm:cxn modelId="{94CB5CD8-FD9F-4289-A624-5B2ACB3B92DE}" srcId="{904373BB-B970-4552-9B55-9F1F3BBA43D8}" destId="{4387460B-2B31-4C8D-BBE9-94DDD50C5A61}" srcOrd="1" destOrd="0" parTransId="{BB8487CB-D9C6-474C-9C54-181E969E4FF3}" sibTransId="{B739B93D-6258-417B-BAE2-4FD696E15E32}"/>
    <dgm:cxn modelId="{21145783-0AD2-463F-AC36-089CB3F64E94}" type="presOf" srcId="{4387460B-2B31-4C8D-BBE9-94DDD50C5A61}" destId="{57F2A8A5-5451-4FA3-96DE-EE6E5A812D2F}" srcOrd="0" destOrd="0" presId="urn:microsoft.com/office/officeart/2005/8/layout/list1"/>
    <dgm:cxn modelId="{CB46C1B5-DBF7-4A66-9D55-B613451356F7}" type="presOf" srcId="{4387460B-2B31-4C8D-BBE9-94DDD50C5A61}" destId="{09FB0DB1-462F-4059-8305-F63BA980849C}" srcOrd="1" destOrd="0" presId="urn:microsoft.com/office/officeart/2005/8/layout/list1"/>
    <dgm:cxn modelId="{ED6CA352-12C2-48EA-B913-4CB011E51A37}" type="presParOf" srcId="{E09CCBB4-B09D-456A-93BD-CE32B07B2E52}" destId="{DEA27B55-3E1D-4618-A847-F443CE838F48}" srcOrd="0" destOrd="0" presId="urn:microsoft.com/office/officeart/2005/8/layout/list1"/>
    <dgm:cxn modelId="{B371AE32-BDC3-47E2-B5D9-05E548C7790A}" type="presParOf" srcId="{DEA27B55-3E1D-4618-A847-F443CE838F48}" destId="{539D04EA-471D-4F75-BC5D-E849F9EF7D1A}" srcOrd="0" destOrd="0" presId="urn:microsoft.com/office/officeart/2005/8/layout/list1"/>
    <dgm:cxn modelId="{0A63F5C3-14A6-42B7-AA13-E508F6BDB881}" type="presParOf" srcId="{DEA27B55-3E1D-4618-A847-F443CE838F48}" destId="{74FB002E-B05C-40CB-B328-87C406EEC1D6}" srcOrd="1" destOrd="0" presId="urn:microsoft.com/office/officeart/2005/8/layout/list1"/>
    <dgm:cxn modelId="{31C7C202-AB70-407B-A79F-E07DD868CAAA}" type="presParOf" srcId="{E09CCBB4-B09D-456A-93BD-CE32B07B2E52}" destId="{EA3445C4-EC50-4645-9FE0-4D062EBF4517}" srcOrd="1" destOrd="0" presId="urn:microsoft.com/office/officeart/2005/8/layout/list1"/>
    <dgm:cxn modelId="{688DF826-081C-4823-B1EE-5247B44E7EC0}" type="presParOf" srcId="{E09CCBB4-B09D-456A-93BD-CE32B07B2E52}" destId="{FC78F9FA-C506-4C68-A1BB-A195F131DDD5}" srcOrd="2" destOrd="0" presId="urn:microsoft.com/office/officeart/2005/8/layout/list1"/>
    <dgm:cxn modelId="{684C6422-8D90-4D00-966B-9F1F01E75C09}" type="presParOf" srcId="{E09CCBB4-B09D-456A-93BD-CE32B07B2E52}" destId="{38AFA6DF-E5BB-4D54-B4A7-375B7BB63F72}" srcOrd="3" destOrd="0" presId="urn:microsoft.com/office/officeart/2005/8/layout/list1"/>
    <dgm:cxn modelId="{E1066457-48BB-4529-B9C5-1250A2A554F1}" type="presParOf" srcId="{E09CCBB4-B09D-456A-93BD-CE32B07B2E52}" destId="{502E894D-4050-4125-A2DE-EB247BD87489}" srcOrd="4" destOrd="0" presId="urn:microsoft.com/office/officeart/2005/8/layout/list1"/>
    <dgm:cxn modelId="{6C7D29DB-7D61-46D1-9681-64CD58576049}" type="presParOf" srcId="{502E894D-4050-4125-A2DE-EB247BD87489}" destId="{57F2A8A5-5451-4FA3-96DE-EE6E5A812D2F}" srcOrd="0" destOrd="0" presId="urn:microsoft.com/office/officeart/2005/8/layout/list1"/>
    <dgm:cxn modelId="{3CAC6DB6-95E8-484D-B76A-25216946E1FD}" type="presParOf" srcId="{502E894D-4050-4125-A2DE-EB247BD87489}" destId="{09FB0DB1-462F-4059-8305-F63BA980849C}" srcOrd="1" destOrd="0" presId="urn:microsoft.com/office/officeart/2005/8/layout/list1"/>
    <dgm:cxn modelId="{F02A5A26-CDE3-40F3-9314-5C9D0E6215E8}" type="presParOf" srcId="{E09CCBB4-B09D-456A-93BD-CE32B07B2E52}" destId="{3FF391FD-DB9A-44A6-9354-EDCC8AD45B82}" srcOrd="5" destOrd="0" presId="urn:microsoft.com/office/officeart/2005/8/layout/list1"/>
    <dgm:cxn modelId="{D1FB6508-7074-444E-BF3C-6BFA2CDF67B3}" type="presParOf" srcId="{E09CCBB4-B09D-456A-93BD-CE32B07B2E52}" destId="{8A7665CC-F026-462E-B1EF-555465DA121A}" srcOrd="6" destOrd="0" presId="urn:microsoft.com/office/officeart/2005/8/layout/list1"/>
    <dgm:cxn modelId="{8A503763-6CED-41B7-999D-2ABA573BE6C2}" type="presParOf" srcId="{E09CCBB4-B09D-456A-93BD-CE32B07B2E52}" destId="{AC0EAC45-B943-4DB4-87E1-82FB402EAEDB}" srcOrd="7" destOrd="0" presId="urn:microsoft.com/office/officeart/2005/8/layout/list1"/>
    <dgm:cxn modelId="{1232B935-52CE-4F99-BC0D-CFBA2F623600}" type="presParOf" srcId="{E09CCBB4-B09D-456A-93BD-CE32B07B2E52}" destId="{198E1738-3AE3-4465-A141-F4941CBDE2E8}" srcOrd="8" destOrd="0" presId="urn:microsoft.com/office/officeart/2005/8/layout/list1"/>
    <dgm:cxn modelId="{92444259-840F-4B60-9618-927FAE4292B1}" type="presParOf" srcId="{198E1738-3AE3-4465-A141-F4941CBDE2E8}" destId="{362DF3C0-6C21-4532-928B-9110C037264B}" srcOrd="0" destOrd="0" presId="urn:microsoft.com/office/officeart/2005/8/layout/list1"/>
    <dgm:cxn modelId="{F20B781D-0261-484D-A3C4-CB92F2A8819B}" type="presParOf" srcId="{198E1738-3AE3-4465-A141-F4941CBDE2E8}" destId="{36489116-F8DA-4623-B646-34E4EA59EAF2}" srcOrd="1" destOrd="0" presId="urn:microsoft.com/office/officeart/2005/8/layout/list1"/>
    <dgm:cxn modelId="{8339D6F6-BB20-4999-8E1C-E0595EB9E486}" type="presParOf" srcId="{E09CCBB4-B09D-456A-93BD-CE32B07B2E52}" destId="{B34D9474-7BFC-4AC9-B8A8-E9074A836F65}" srcOrd="9" destOrd="0" presId="urn:microsoft.com/office/officeart/2005/8/layout/list1"/>
    <dgm:cxn modelId="{EDAA0867-04CF-4A61-8C33-CE37D1027C3C}" type="presParOf" srcId="{E09CCBB4-B09D-456A-93BD-CE32B07B2E52}" destId="{CB1CC8A7-F48E-4F14-873C-4DE254532819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35A9-6CD3-47CA-B625-5C98E63CA88C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D386-276A-4383-A507-B2BAD2A92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67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D386-276A-4383-A507-B2BAD2A9280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11F723-87B8-4245-88FE-A55982F48A6F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19385B-CE30-4A13-A6B5-8F89556007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3;&#1080;&#1087;&#1077;&#1088;&#1089;&#1089;&#1099;&#1083;&#1082;&#1080;/&#1091;&#1088;&#1086;&#1082;%20&#1076;&#1086;&#1082;&#1072;&#1079;&#1072;&#1090;&#1077;&#1083;&#1100;&#1089;&#1090;&#1074;&#1072;%20&#1101;&#1074;&#1086;&#1083;&#1102;&#1094;&#1080;&#1080;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3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285728"/>
            <a:ext cx="5079762" cy="1357322"/>
          </a:xfrm>
        </p:spPr>
        <p:txBody>
          <a:bodyPr>
            <a:normAutofit/>
          </a:bodyPr>
          <a:lstStyle/>
          <a:p>
            <a:r>
              <a:rPr lang="ru-RU" sz="1600" i="1" dirty="0" smtClean="0">
                <a:solidFill>
                  <a:srgbClr val="FFFF00"/>
                </a:solidFill>
                <a:effectLst/>
                <a:latin typeface="+mn-lt"/>
              </a:rPr>
              <a:t>Перефразируя образное выражение Н.В. Верзилина, урок – «это солнце, вокруг которого, как планеты, вращаются все формы педагогического процесса».</a:t>
            </a:r>
            <a:endParaRPr lang="ru-RU" sz="1600" i="1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500438"/>
            <a:ext cx="7358114" cy="158386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b="1" dirty="0" smtClean="0">
                <a:solidFill>
                  <a:schemeClr val="bg1"/>
                </a:solidFill>
              </a:rPr>
              <a:t> подход к обучению на уроках биологии в малых группах сотрудничества.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user\Рабочий стол\7класс\Изображение 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65570">
            <a:off x="375010" y="380779"/>
            <a:ext cx="2734211" cy="306602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bliqueBottomLeft"/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29190" y="521495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МБОУ «Комсомольская СОШ»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учитель биологии Старкова Н.Н.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7"/>
            <a:ext cx="3429024" cy="2643206"/>
          </a:xfrm>
          <a:effectLst>
            <a:softEdge rad="112500"/>
          </a:effectLst>
        </p:spPr>
      </p:pic>
      <p:pic>
        <p:nvPicPr>
          <p:cNvPr id="1027" name="Picture 3" descr="F:\ур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00108"/>
            <a:ext cx="342902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F:\фото открытый урок Старкова\IMG_1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000504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71868" y="214311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Традиционная форма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урока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464344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Форма урока по технологии сотрудничества в малых группах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Биология естественнонаучная дисциплина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6" descr="F:\фото открытый урок Старкова\IMG_1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28614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Мотивация на уроках биологии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2" descr="G:\открытый урок Старкова\IMG_1719.JPG">
            <a:hlinkClick r:id="rId2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2714644" cy="2643206"/>
          </a:xfrm>
          <a:prstGeom prst="snip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user\Рабочий стол\7класс\Изображение 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357694"/>
            <a:ext cx="3214710" cy="2286016"/>
          </a:xfrm>
          <a:prstGeom prst="flowChartOnlineStorag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Молния 12"/>
          <p:cNvSpPr/>
          <p:nvPr/>
        </p:nvSpPr>
        <p:spPr>
          <a:xfrm>
            <a:off x="1643042" y="571480"/>
            <a:ext cx="7500958" cy="6286520"/>
          </a:xfrm>
          <a:prstGeom prst="lightningBol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15" name="Picture 3" descr="C:\Documents and Settings\user\Рабочий стол\страница сайта\фото урок\IMG_249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928958" cy="2214578"/>
          </a:xfrm>
          <a:prstGeom prst="wedgeRoundRectCallo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357818" y="442913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Ведомым </a:t>
            </a:r>
            <a:r>
              <a:rPr lang="ru-RU" dirty="0" smtClean="0">
                <a:solidFill>
                  <a:schemeClr val="bg1"/>
                </a:solidFill>
              </a:rPr>
              <a:t>элементом в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</a:t>
            </a:r>
            <a:r>
              <a:rPr lang="ru-RU" dirty="0" smtClean="0">
                <a:solidFill>
                  <a:schemeClr val="bg1"/>
                </a:solidFill>
              </a:rPr>
              <a:t>учение </a:t>
            </a:r>
            <a:r>
              <a:rPr lang="ru-RU" dirty="0" smtClean="0">
                <a:solidFill>
                  <a:schemeClr val="bg1"/>
                </a:solidFill>
              </a:rPr>
              <a:t>является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</a:t>
            </a:r>
            <a:r>
              <a:rPr lang="ru-RU" dirty="0" smtClean="0">
                <a:solidFill>
                  <a:schemeClr val="bg1"/>
                </a:solidFill>
              </a:rPr>
              <a:t>мотивация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257174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Позволяет создать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хороший климат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и   обеспечивает                          соответствующую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«подкормку».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1000108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bg1"/>
                </a:solidFill>
              </a:rPr>
              <a:t>Предоставляет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возможность ученикам расти самим по себе при       конструктивной поддержке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учителя.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Организация малых групп сотрудничества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user\Рабочий стол\страница сайта\фото урок\IMG_2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142984"/>
            <a:ext cx="2928958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:\Documents and Settings\user\Рабочий стол\7класс\Изображение 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2928958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 descr="F:\фото профиль\DSC0162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2928958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28596" y="857232"/>
            <a:ext cx="39290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</a:t>
            </a:r>
            <a:r>
              <a:rPr lang="ru-RU" sz="2000" b="1" dirty="0" smtClean="0">
                <a:solidFill>
                  <a:schemeClr val="bg1"/>
                </a:solidFill>
              </a:rPr>
              <a:t>собенности: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Для того, чтобы дети эффективно, слаженно и продуктивно искали решение, в одну группу собирают учащихся с одной доминантой.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</a:rPr>
              <a:t>  Для взаимообмена мнениями, обсуждения разных аспектов проблемы, поисками неодинаковых решений включаются школьники с разными подструктурами мышления.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Самостоятельная работа в малых группах сотрудничества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Picture 7" descr="F:\фото открытый урок Старкова\IMG_1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2857520" cy="20526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 descr="F:\7класс\Изображение 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2633988" cy="19288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2" descr="C:\Documents and Settings\Сергей\Рабочий стол\Фотографии\IMG_0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571612"/>
            <a:ext cx="2714644" cy="18542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Documents and Settings\user\Рабочий стол\страница сайта\фото урок\IMG_24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714752"/>
            <a:ext cx="3000396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714348" y="114298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Дети на данной ступени учатся слышать и слушать.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5929330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Результат: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развиваются у учащихся коммуникативные навыки и осуществляется тесное взаимодействие при работе каждого ученика.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n-lt"/>
              </a:rPr>
              <a:t>Метод мини-проектов</a:t>
            </a: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3" descr="F:\фото открытый урок Старкова\IMG_1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642918"/>
            <a:ext cx="2643206" cy="2071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SCN13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264320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F:\фото открытый урок Старкова\IMG_17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214818"/>
            <a:ext cx="300039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user\Рабочий стол\страница сайта\фото урок\IMG_24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14818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6" name="Схема 15"/>
          <p:cNvGraphicFramePr/>
          <p:nvPr/>
        </p:nvGraphicFramePr>
        <p:xfrm>
          <a:off x="285720" y="1071546"/>
          <a:ext cx="8572560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Метод чтения с пометками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1397000"/>
          <a:ext cx="7643866" cy="38179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14974"/>
                <a:gridCol w="2428892"/>
              </a:tblGrid>
              <a:tr h="567638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   </a:t>
                      </a:r>
                      <a:r>
                        <a:rPr lang="ru-RU" dirty="0" smtClean="0"/>
                        <a:t>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  <a:r>
                        <a:rPr lang="ru-RU" dirty="0" smtClean="0"/>
                        <a:t>Условный знак</a:t>
                      </a:r>
                      <a:endParaRPr lang="ru-RU" dirty="0"/>
                    </a:p>
                  </a:txBody>
                  <a:tcPr/>
                </a:tc>
              </a:tr>
              <a:tr h="567638">
                <a:tc>
                  <a:txBody>
                    <a:bodyPr/>
                    <a:lstStyle/>
                    <a:p>
                      <a:r>
                        <a:rPr lang="ru-RU" dirty="0" smtClean="0"/>
                        <a:t>Ранее известная информация (знаю)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/>
                </a:tc>
              </a:tr>
              <a:tr h="979759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Информация, которая противоречит первоначальным представлениям ( думал иначе)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mtClean="0"/>
                    </a:p>
                    <a:p>
                      <a:pPr algn="ctr"/>
                      <a:r>
                        <a:rPr lang="en-US" smtClean="0"/>
                        <a:t>--</a:t>
                      </a:r>
                      <a:endParaRPr lang="ru-RU" dirty="0"/>
                    </a:p>
                  </a:txBody>
                  <a:tcPr/>
                </a:tc>
              </a:tr>
              <a:tr h="567638"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информация (узнал)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567638">
                <a:tc>
                  <a:txBody>
                    <a:bodyPr/>
                    <a:lstStyle/>
                    <a:p>
                      <a:r>
                        <a:rPr lang="ru-RU" dirty="0" smtClean="0"/>
                        <a:t>Интересно уточнить (хочу узнать подробнее)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/>
                </a:tc>
              </a:tr>
              <a:tr h="567638"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Информацию необходимо запомнить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!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596" y="5429264"/>
            <a:ext cx="8429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Результат: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выбираются наиболее значимые для темы фрагменты;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разбивка информации уменьшает объем статьи и время работы;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 вырабатываются коммуникативные компетенции у учащихся.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Метод мини-сочинений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8" descr="DSCN1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14290"/>
            <a:ext cx="2364844" cy="2143140"/>
          </a:xfrm>
          <a:prstGeom prst="teardrop">
            <a:avLst>
              <a:gd name="adj" fmla="val 116557"/>
            </a:avLst>
          </a:prstGeom>
          <a:noFill/>
        </p:spPr>
      </p:pic>
      <p:pic>
        <p:nvPicPr>
          <p:cNvPr id="6146" name="Picture 2" descr="F:\фото открытый урок Старкова\IMG_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929198"/>
            <a:ext cx="2571768" cy="1714512"/>
          </a:xfrm>
          <a:prstGeom prst="flowChartDisplay">
            <a:avLst/>
          </a:prstGeom>
          <a:noFill/>
        </p:spPr>
      </p:pic>
      <p:pic>
        <p:nvPicPr>
          <p:cNvPr id="9" name="Picture 4" descr="G:\открытый урок Старкова\IMG_1723.JPG"/>
          <p:cNvPicPr>
            <a:picLocks noChangeAspect="1" noChangeArrowheads="1"/>
          </p:cNvPicPr>
          <p:nvPr/>
        </p:nvPicPr>
        <p:blipFill>
          <a:blip r:embed="rId4" cstate="print"/>
          <a:srcRect l="651" r="1086"/>
          <a:stretch>
            <a:fillRect/>
          </a:stretch>
        </p:blipFill>
        <p:spPr bwMode="auto">
          <a:xfrm>
            <a:off x="37159" y="201891"/>
            <a:ext cx="2034511" cy="1983960"/>
          </a:xfrm>
          <a:prstGeom prst="teardrop">
            <a:avLst>
              <a:gd name="adj" fmla="val 120124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/>
        </p:nvGraphicFramePr>
        <p:xfrm>
          <a:off x="1524000" y="857232"/>
          <a:ext cx="60960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2" descr="F:\фото открытый урок Старкова\IMG_17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4881856"/>
            <a:ext cx="2643206" cy="1785950"/>
          </a:xfrm>
          <a:prstGeom prst="flowChartDisplay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8501122" cy="6429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Преимущества технологии сотрудничества в малых группах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285860"/>
          <a:ext cx="61436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C:\Documents and Settings\Сергей\Рабочий стол\Фотографии\IMG_00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2857496"/>
            <a:ext cx="2571768" cy="1928826"/>
          </a:xfrm>
          <a:prstGeom prst="round2SameRect">
            <a:avLst/>
          </a:prstGeom>
          <a:ln w="28575">
            <a:solidFill>
              <a:schemeClr val="tx1"/>
            </a:solidFill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Documents and Settings\user\Рабочий стол\страница сайта\фото урок\IMG_24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928670"/>
            <a:ext cx="2500330" cy="1857388"/>
          </a:xfrm>
          <a:prstGeom prst="snip2Diag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user\Рабочий стол\страница сайта\фото урок\IMG_248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4857760"/>
            <a:ext cx="2643206" cy="1857388"/>
          </a:xfrm>
          <a:prstGeom prst="snip2Diag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347</Words>
  <Application>Microsoft Office PowerPoint</Application>
  <PresentationFormat>Экран (4:3)</PresentationFormat>
  <Paragraphs>61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Перефразируя образное выражение Н.В. Верзилина, урок – «это солнце, вокруг которого, как планеты, вращаются все формы педагогического процесса».</vt:lpstr>
      <vt:lpstr>Биология естественнонаучная дисциплина</vt:lpstr>
      <vt:lpstr>Мотивация на уроках биологии</vt:lpstr>
      <vt:lpstr>Организация малых групп сотрудничества</vt:lpstr>
      <vt:lpstr>Самостоятельная работа в малых группах сотрудничества </vt:lpstr>
      <vt:lpstr>Метод мини-проектов</vt:lpstr>
      <vt:lpstr>Метод чтения с пометками</vt:lpstr>
      <vt:lpstr>Метод мини-сочинений</vt:lpstr>
      <vt:lpstr>Преимущества технологии сотрудничества в малых группах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TSU</cp:lastModifiedBy>
  <cp:revision>52</cp:revision>
  <dcterms:created xsi:type="dcterms:W3CDTF">2014-03-04T07:26:59Z</dcterms:created>
  <dcterms:modified xsi:type="dcterms:W3CDTF">2014-03-12T15:24:40Z</dcterms:modified>
</cp:coreProperties>
</file>