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1" r:id="rId3"/>
    <p:sldId id="263" r:id="rId4"/>
    <p:sldId id="262" r:id="rId5"/>
    <p:sldId id="257" r:id="rId6"/>
    <p:sldId id="258" r:id="rId7"/>
    <p:sldId id="259" r:id="rId8"/>
    <p:sldId id="260" r:id="rId9"/>
    <p:sldId id="264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7D00"/>
    <a:srgbClr val="C09200"/>
    <a:srgbClr val="E6AF00"/>
    <a:srgbClr val="FFCC66"/>
    <a:srgbClr val="EEB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803" autoAdjust="0"/>
  </p:normalViewPr>
  <p:slideViewPr>
    <p:cSldViewPr>
      <p:cViewPr varScale="1">
        <p:scale>
          <a:sx n="43" d="100"/>
          <a:sy n="43" d="100"/>
        </p:scale>
        <p:origin x="-127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15E839-AFE8-4A6A-AE0D-27979BC4AC48}" type="datetimeFigureOut">
              <a:rPr lang="ru-RU" smtClean="0"/>
              <a:t>16.05.2015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A010AC-B57D-48EA-964B-2655E316D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537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010AC-B57D-48EA-964B-2655E316DD7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14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3CBF-7E92-49AD-AD4E-71DE6D4DA994}" type="datetimeFigureOut">
              <a:rPr lang="ru-RU" smtClean="0"/>
              <a:t>16.05.2015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026C6-F723-4C12-A4FF-66E825CB8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4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3CBF-7E92-49AD-AD4E-71DE6D4DA994}" type="datetimeFigureOut">
              <a:rPr lang="ru-RU" smtClean="0"/>
              <a:t>16.05.2015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026C6-F723-4C12-A4FF-66E825CB8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946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3CBF-7E92-49AD-AD4E-71DE6D4DA994}" type="datetimeFigureOut">
              <a:rPr lang="ru-RU" smtClean="0"/>
              <a:t>16.05.2015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026C6-F723-4C12-A4FF-66E825CB8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952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3CBF-7E92-49AD-AD4E-71DE6D4DA994}" type="datetimeFigureOut">
              <a:rPr lang="ru-RU" smtClean="0"/>
              <a:t>16.05.2015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026C6-F723-4C12-A4FF-66E825CB8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825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3CBF-7E92-49AD-AD4E-71DE6D4DA994}" type="datetimeFigureOut">
              <a:rPr lang="ru-RU" smtClean="0"/>
              <a:t>16.05.2015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026C6-F723-4C12-A4FF-66E825CB8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721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3CBF-7E92-49AD-AD4E-71DE6D4DA994}" type="datetimeFigureOut">
              <a:rPr lang="ru-RU" smtClean="0"/>
              <a:t>16.05.2015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026C6-F723-4C12-A4FF-66E825CB8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346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3CBF-7E92-49AD-AD4E-71DE6D4DA994}" type="datetimeFigureOut">
              <a:rPr lang="ru-RU" smtClean="0"/>
              <a:t>16.05.2015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026C6-F723-4C12-A4FF-66E825CB8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080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3CBF-7E92-49AD-AD4E-71DE6D4DA994}" type="datetimeFigureOut">
              <a:rPr lang="ru-RU" smtClean="0"/>
              <a:t>16.05.2015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026C6-F723-4C12-A4FF-66E825CB8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818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3CBF-7E92-49AD-AD4E-71DE6D4DA994}" type="datetimeFigureOut">
              <a:rPr lang="ru-RU" smtClean="0"/>
              <a:t>16.05.2015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026C6-F723-4C12-A4FF-66E825CB8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380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3CBF-7E92-49AD-AD4E-71DE6D4DA994}" type="datetimeFigureOut">
              <a:rPr lang="ru-RU" smtClean="0"/>
              <a:t>16.05.2015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026C6-F723-4C12-A4FF-66E825CB8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637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3CBF-7E92-49AD-AD4E-71DE6D4DA994}" type="datetimeFigureOut">
              <a:rPr lang="ru-RU" smtClean="0"/>
              <a:t>16.05.2015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026C6-F723-4C12-A4FF-66E825CB8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944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A3CBF-7E92-49AD-AD4E-71DE6D4DA994}" type="datetimeFigureOut">
              <a:rPr lang="ru-RU" smtClean="0"/>
              <a:t>16.05.2015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026C6-F723-4C12-A4FF-66E825CB8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676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ru/url?sa=i&amp;rct=j&amp;q=&amp;esrc=s&amp;source=images&amp;cd=&amp;cad=rja&amp;uact=8&amp;ved=0CAcQjRw&amp;url=http://ru.forwallpaper.com/search/khokhloma.html&amp;ei=GdcXVefIDIOoPKWCgfgK&amp;bvm=bv.89381419,d.ZWU&amp;psig=AFQjCNFZFxBpD3vuJtcAaVQAg_57pscvMA&amp;ust=1427705754399669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source=images&amp;cd=&amp;cad=rja&amp;uact=8&amp;ved=0CAcQjRw&amp;url=http://www.liveinternet.ru/users/3166127/post113331759/&amp;ei=CwsYVeDUI4HwOf7jgJgD&amp;bvm=bv.89381419,d.ZWU&amp;psig=AFQjCNHgF_MTSnbt1cP2i5p-KUz4DIq44A&amp;ust=1427722624637347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ru/url?sa=i&amp;rct=j&amp;q=&amp;esrc=s&amp;source=images&amp;cd=&amp;cad=rja&amp;uact=8&amp;ved=0CAcQjRw&amp;url=http://pattern.interior-collection.ru/motivy-uzory.php&amp;ei=DPIXVeOoLoG6PaiRgdgM&amp;bvm=bv.89381419,d.ZWU&amp;psig=AFQjCNFClZRdrGv2OyIj6URIgQCJDRc7Ew&amp;ust=1427718173626813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source=images&amp;cd=&amp;cad=rja&amp;uact=8&amp;ved=0CAcQjRw&amp;url=http://russiangift-krasnoyarsk.ru/archives/category/zolotaya-hohloma&amp;ei=qQgYVdP5CoTtO4u5gagF&amp;bvm=bv.89381419,d.ZWU&amp;psig=AFQjCNHgF_MTSnbt1cP2i5p-KUz4DIq44A&amp;ust=1427722624637347" TargetMode="External"/><Relationship Id="rId7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ru/url?sa=i&amp;rct=j&amp;q=&amp;esrc=s&amp;source=images&amp;cd=&amp;cad=rja&amp;uact=8&amp;ved=0CAcQjRw&amp;url=http://subscribe.ru/group/mir-iskusstva-tvorchestva-i-krasotyi/6008516/&amp;ei=tP4XVaqhMYTXPO3RgbAO&amp;bvm=bv.89381419,d.ZWU&amp;psig=AFQjCNHWgXaiN7gia5phC7rqkMDF6f4MSA&amp;ust=1427721160836574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ru.clipart.me/premium-interiors/classic-hohloma-seamless-pattern-golden-white-floral-vintage-vector-ornament-23881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://www.liveinternet.ru/journal_proc.php?action=redirect&amp;url=http://www.liveinternet.ru/app/fotograf/index.php?s=photo_viewer&amp;ev=photo_view&amp;uid=3981529&amp;bid=3981529&amp;pid=859602&amp;id=2767874&amp;mode=thi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ru.clipart.me/premium-interiors/classic-hohloma-seamless-pattern-golden-white-floral-vintage-vector-ornament-23881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://www.liveinternet.ru/journal_proc.php?action=redirect&amp;url=http://www.liveinternet.ru/app/fotograf/index.php?s=photo_viewer&amp;ev=photo_view&amp;uid=3981529&amp;bid=3981529&amp;pid=859602&amp;id=2767882&amp;mode=thi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ru.clipart.me/premium-interiors/classic-hohloma-seamless-pattern-golden-white-floral-vintage-vector-ornament-23881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://www.liveinternet.ru/journal_proc.php?action=redirect&amp;url=http://www.liveinternet.ru/app/fotograf/index.php?s=photo_viewer&amp;ev=photo_view&amp;uid=3981529&amp;bid=3981529&amp;pid=859602&amp;id=2767876&amp;mode=thi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ru.clipart.me/premium-interiors/classic-hohloma-seamless-pattern-golden-white-floral-vintage-vector-ornament-23881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://www.liveinternet.ru/app/fotograf/index.php?s=photo_viewer&amp;ev=photo_view&amp;uid=3981529&amp;bid=3981529&amp;pid=859602&amp;id=2767880&amp;mode=next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veinternet.ru/journal_proc.php?action=redirect&amp;url=http://www.liveinternet.ru/app/fotograf/index.php?s=photo_viewer&amp;ev=photo_view&amp;uid=3981529&amp;bid=3981529&amp;pid=859602&amp;id=2767878&amp;mode=thi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encrypted-tbn0.gstatic.com/images?q=tbn:ANd9GcS9X3D2U56n0W0nVxrJpf6tddY2qU_d0IHgs7SqHXFm8oX1MTAb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182"/>
            <a:ext cx="9151493" cy="687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35568" y="2453552"/>
            <a:ext cx="921702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Орнаменты </a:t>
            </a:r>
          </a:p>
          <a:p>
            <a:pPr algn="ctr"/>
            <a:r>
              <a:rPr lang="ru-RU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Хохломской росписи</a:t>
            </a:r>
            <a:endParaRPr lang="ru-RU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19858" y="4797176"/>
            <a:ext cx="679173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Подготовила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Педагог дополнительного образования:</a:t>
            </a:r>
          </a:p>
          <a:p>
            <a:pPr algn="ctr"/>
            <a:r>
              <a:rPr lang="ru-RU" sz="2800" b="1" dirty="0" smtClean="0">
                <a:solidFill>
                  <a:srgbClr val="EEB5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Сапожникова Лидия Александровна </a:t>
            </a:r>
          </a:p>
          <a:p>
            <a:pPr algn="ctr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МАУ ДОД ДЮЦ «Импульс»</a:t>
            </a:r>
          </a:p>
          <a:p>
            <a:pPr algn="ctr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Хабаровск</a:t>
            </a:r>
          </a:p>
          <a:p>
            <a:pPr algn="ctr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 г.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795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 descr="https://encrypted-tbn3.gstatic.com/images?q=tbn:ANd9GcQLPyzmtrxzK6X9R6htbSWZttZyVKdge6Jy5jqcXhmUh9hiLGGd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96952"/>
            <a:ext cx="6648450" cy="35147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1" y="138305"/>
            <a:ext cx="5258131" cy="3923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8775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6" y="0"/>
            <a:ext cx="9144000" cy="6885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65606" y="188640"/>
            <a:ext cx="780931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Стадии производства изделий</a:t>
            </a:r>
          </a:p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хохломской росписи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http://www.ruspromysel.ru/pict/k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" y="2046079"/>
            <a:ext cx="2304256" cy="257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ruspromysel.ru/pict/k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777" y="2705740"/>
            <a:ext cx="2406025" cy="245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ruspromysel.ru/pict/k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264" y="3387265"/>
            <a:ext cx="2198488" cy="2775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ruspromysel.ru/pict/k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018" y="3933056"/>
            <a:ext cx="2173982" cy="284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7250" y="1815246"/>
            <a:ext cx="3046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Материал - липа</a:t>
            </a:r>
            <a:endParaRPr lang="ru-RU" sz="24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651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3886"/>
            <a:ext cx="9144000" cy="1143000"/>
          </a:xfrm>
          <a:solidFill>
            <a:srgbClr val="FFCC66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ru-RU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ЗОЛОТАЯ ХОХЛОМА</a:t>
            </a:r>
            <a:endParaRPr lang="ru-RU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</a:endParaRPr>
          </a:p>
        </p:txBody>
      </p:sp>
      <p:sp>
        <p:nvSpPr>
          <p:cNvPr id="7" name="AutoShape 4" descr="Картинки по запросу орнамент хохломы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Картинки по запросу орнамент хохломы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41501" y="1124744"/>
            <a:ext cx="8229600" cy="4597971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Как известно, хохлома - это декоративная роспись по дереву. Данный художественный народный промысел зародился в XVII веке в деревнях близ торгового села Хохломы Нижегородской области. В XX же веке промысел "переместился" в село </a:t>
            </a:r>
            <a:r>
              <a:rPr lang="ru-RU" b="1" dirty="0" err="1" smtClean="0">
                <a:solidFill>
                  <a:srgbClr val="C00000"/>
                </a:solidFill>
              </a:rPr>
              <a:t>Семино</a:t>
            </a:r>
            <a:r>
              <a:rPr lang="ru-RU" b="1" dirty="0" smtClean="0">
                <a:solidFill>
                  <a:srgbClr val="C00000"/>
                </a:solidFill>
              </a:rPr>
              <a:t> и город Семенов, где по сей день хохломской росписью занимаются в фабричных масштабах.</a:t>
            </a:r>
          </a:p>
          <a:p>
            <a:r>
              <a:rPr lang="ru-RU" b="1" dirty="0" smtClean="0">
                <a:solidFill>
                  <a:srgbClr val="A47D00"/>
                </a:solidFill>
              </a:rPr>
              <a:t>Отличительная черта хохломы - растительный орнамент, выполненный черной и красной краской на золотом фоне. Естественно, это не настоящее золото. </a:t>
            </a:r>
            <a:r>
              <a:rPr lang="ru-RU" b="1" dirty="0" err="1" smtClean="0">
                <a:solidFill>
                  <a:srgbClr val="A47D00"/>
                </a:solidFill>
              </a:rPr>
              <a:t>Подоный</a:t>
            </a:r>
            <a:r>
              <a:rPr lang="ru-RU" b="1" dirty="0" smtClean="0">
                <a:solidFill>
                  <a:srgbClr val="A47D00"/>
                </a:solidFill>
              </a:rPr>
              <a:t> эффект достигается, когда на посуду наносят оловянный порошок, а потом обжигают в печи. </a:t>
            </a:r>
          </a:p>
        </p:txBody>
      </p:sp>
      <p:pic>
        <p:nvPicPr>
          <p:cNvPr id="6162" name="Picture 18" descr="https://encrypted-tbn0.gstatic.com/images?q=tbn:ANd9GcQ0vyFyfL7iEDl81iB7cQaQPqWqET-M8kJQVzMLqmaB37WlENm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1168"/>
            <a:ext cx="9144000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967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0"/>
            <a:ext cx="8892480" cy="6597352"/>
          </a:xfrm>
        </p:spPr>
        <p:txBody>
          <a:bodyPr>
            <a:normAutofit fontScale="92500"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Хохломская роспись осуществляться двумя способами: </a:t>
            </a:r>
          </a:p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Первый - это "верховая" роспись, когда сначала закрашивают фон, а сверху наносят рисунок. </a:t>
            </a:r>
          </a:p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Второй - роспись "под фон", когда сначала намечается контур орнамента, а потом фон заполняется черной краской.</a:t>
            </a:r>
          </a:p>
          <a:p>
            <a:r>
              <a:rPr lang="ru-RU" b="1" dirty="0" smtClean="0">
                <a:solidFill>
                  <a:srgbClr val="C09200"/>
                </a:solidFill>
              </a:rPr>
              <a:t>Хохломская роспись выполняется тонкой кистью и только вручную. Поэтому двух абсолютно одинаковых орнаментов быть не может. Расписывают самые разные вещи: посуда, ложки, подносы и даже некоторые элементы мебели.</a:t>
            </a:r>
          </a:p>
          <a:p>
            <a:endParaRPr lang="ru-RU" b="1" dirty="0">
              <a:solidFill>
                <a:srgbClr val="E6A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586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992" y="0"/>
            <a:ext cx="918199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3" name="Picture 15" descr="https://encrypted-tbn0.gstatic.com/images?q=tbn:ANd9GcREUofUTvhAHZb4u5UZKaHJi3fr5DVDa0I70Vd_KpKj8O3tSw7h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028" y="3068637"/>
            <a:ext cx="2326842" cy="34216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7" descr="Картинки по запросу орнамент хохлом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6" y="-9514"/>
            <a:ext cx="4002878" cy="30781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https://encrypted-tbn1.gstatic.com/images?q=tbn:ANd9GcSeHjuG1y1HvPnQS4yQuW6KRLf778kvwiUwmnFdh0BWRQZXMiT4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943" y="1907951"/>
            <a:ext cx="4651056" cy="43728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857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://png.clipart.me/graphics/previews/114/classic-hohloma-seamless-pattern-golden-white-floral-vintage-vector-ornament_11444120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g0.liveinternet.ru/images/foto/c/9/apps/2/767/2767874_isskustvo-detyam_xoxloma-005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1866181"/>
            <a:ext cx="6768753" cy="48139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15615" y="19650"/>
            <a:ext cx="669004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Основные элементы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хохломской росписи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9540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png.clipart.me/graphics/previews/114/classic-hohloma-seamless-pattern-golden-white-floral-vintage-vector-ornament_11444120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g0.liveinternet.ru/images/foto/c/9/apps/2/767/2767882_isskustvo-detyam_xoxloma-013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029" y="1635190"/>
            <a:ext cx="6964551" cy="49149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32180" y="188640"/>
            <a:ext cx="732825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Орнамент с</a:t>
            </a:r>
          </a:p>
          <a:p>
            <a:pPr algn="ctr"/>
            <a:r>
              <a:rPr lang="ru-RU" sz="4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ягодками и листочками</a:t>
            </a:r>
            <a:endParaRPr lang="ru-RU" sz="44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360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://png.clipart.me/graphics/previews/114/classic-hohloma-seamless-pattern-golden-white-floral-vintage-vector-ornament_11444120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mg0.liveinternet.ru/images/foto/c/9/apps/2/767/2767876_isskustvo-detyam_xoxloma-007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21265"/>
            <a:ext cx="6984776" cy="49292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94046" y="476672"/>
            <a:ext cx="495590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Травный орнамент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0605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png.clipart.me/graphics/previews/114/classic-hohloma-seamless-pattern-golden-white-floral-vintage-vector-ornament_11444120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4" y="-2316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http://img0.liveinternet.ru/images/foto/c/9/apps/2/767/2767880_isskustvo-detyam_xoxloma-011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295" y="1628800"/>
            <a:ext cx="6849821" cy="50409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48405" y="498994"/>
            <a:ext cx="524560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Орнамент «Ягодки»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2154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520" y="0"/>
            <a:ext cx="9176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 descr="http://img0.liveinternet.ru/images/foto/c/9/apps/2/767/2767878_isskustvo-detyam_xoxloma-009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01254"/>
            <a:ext cx="7056784" cy="49800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72619" y="548680"/>
            <a:ext cx="439222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Узор «листочки»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48365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360</TotalTime>
  <Words>226</Words>
  <Application>Microsoft Office PowerPoint</Application>
  <PresentationFormat>Экран (4:3)</PresentationFormat>
  <Paragraphs>26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ЗОЛОТАЯ ХОХЛОМА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Дима</dc:creator>
  <cp:lastModifiedBy>Дима</cp:lastModifiedBy>
  <cp:revision>28</cp:revision>
  <dcterms:created xsi:type="dcterms:W3CDTF">2015-03-29T10:42:54Z</dcterms:created>
  <dcterms:modified xsi:type="dcterms:W3CDTF">2015-05-16T08:58:58Z</dcterms:modified>
</cp:coreProperties>
</file>