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000108"/>
            <a:ext cx="7500958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 игра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Нарядим куклу в национальный костюм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lang="ru-RU" sz="2600" b="1" dirty="0" smtClean="0">
              <a:solidFill>
                <a:srgbClr val="0033CC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игры: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Приобщить детей к знанию национальных костюмов Забайкалья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Закрепить знания об особенностях костюма старообрядцев и его элементах.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Учить детей находить сходство и отличие национального костюма с другой национальной одеждой.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 Детям предлагается одеть кукол  в национальный костюм. Предложить найти сходство и отличие между костюмами.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5929330"/>
            <a:ext cx="453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воспитатель Лебеданцева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999\75487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2573726" cy="3571900"/>
          </a:xfrm>
          <a:prstGeom prst="rect">
            <a:avLst/>
          </a:prstGeom>
          <a:noFill/>
        </p:spPr>
      </p:pic>
      <p:pic>
        <p:nvPicPr>
          <p:cNvPr id="1027" name="Picture 3" descr="C:\Users\User\Pictures\999\5454547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57686" y="1571612"/>
            <a:ext cx="2500330" cy="3470040"/>
          </a:xfrm>
          <a:prstGeom prst="rect">
            <a:avLst/>
          </a:prstGeom>
          <a:noFill/>
        </p:spPr>
      </p:pic>
      <p:pic>
        <p:nvPicPr>
          <p:cNvPr id="1030" name="Picture 6" descr="C:\Users\User\Pictures\999\9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929330"/>
            <a:ext cx="1143008" cy="611913"/>
          </a:xfrm>
          <a:prstGeom prst="rect">
            <a:avLst/>
          </a:prstGeom>
          <a:noFill/>
        </p:spPr>
      </p:pic>
      <p:pic>
        <p:nvPicPr>
          <p:cNvPr id="1033" name="Picture 9" descr="C:\Users\User\Pictures\999\879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6712">
            <a:off x="7468701" y="2716975"/>
            <a:ext cx="1143008" cy="660353"/>
          </a:xfrm>
          <a:prstGeom prst="rect">
            <a:avLst/>
          </a:prstGeom>
          <a:noFill/>
        </p:spPr>
      </p:pic>
      <p:pic>
        <p:nvPicPr>
          <p:cNvPr id="1028" name="Picture 4" descr="C:\Users\User\Pictures\999\66564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97331">
            <a:off x="7059278" y="4073430"/>
            <a:ext cx="1740813" cy="1863694"/>
          </a:xfrm>
          <a:prstGeom prst="rect">
            <a:avLst/>
          </a:prstGeom>
          <a:noFill/>
        </p:spPr>
      </p:pic>
      <p:pic>
        <p:nvPicPr>
          <p:cNvPr id="1029" name="Picture 5" descr="C:\Users\User\Pictures\999\8787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00438"/>
            <a:ext cx="1338254" cy="682443"/>
          </a:xfrm>
          <a:prstGeom prst="rect">
            <a:avLst/>
          </a:prstGeom>
          <a:noFill/>
        </p:spPr>
      </p:pic>
      <p:pic>
        <p:nvPicPr>
          <p:cNvPr id="1031" name="Picture 7" descr="C:\Users\User\Pictures\999\454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31426">
            <a:off x="7073889" y="404426"/>
            <a:ext cx="1557268" cy="1884715"/>
          </a:xfrm>
          <a:prstGeom prst="rect">
            <a:avLst/>
          </a:prstGeom>
          <a:noFill/>
        </p:spPr>
      </p:pic>
      <p:pic>
        <p:nvPicPr>
          <p:cNvPr id="1032" name="Picture 8" descr="C:\Users\User\Pictures\999\98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38935">
            <a:off x="6280266" y="6036183"/>
            <a:ext cx="950449" cy="443240"/>
          </a:xfrm>
          <a:prstGeom prst="rect">
            <a:avLst/>
          </a:prstGeom>
          <a:noFill/>
        </p:spPr>
      </p:pic>
      <p:pic>
        <p:nvPicPr>
          <p:cNvPr id="1034" name="Picture 10" descr="C:\Users\User\Pictures\999\35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571480"/>
            <a:ext cx="1162491" cy="571504"/>
          </a:xfrm>
          <a:prstGeom prst="rect">
            <a:avLst/>
          </a:prstGeom>
          <a:noFill/>
        </p:spPr>
      </p:pic>
      <p:pic>
        <p:nvPicPr>
          <p:cNvPr id="1035" name="Picture 11" descr="C:\Users\User\Pictures\999\578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17581">
            <a:off x="4319588" y="5347588"/>
            <a:ext cx="1363153" cy="785818"/>
          </a:xfrm>
          <a:prstGeom prst="rect">
            <a:avLst/>
          </a:prstGeom>
          <a:noFill/>
        </p:spPr>
      </p:pic>
      <p:pic>
        <p:nvPicPr>
          <p:cNvPr id="1036" name="Picture 12" descr="C:\Users\User\Pictures\999\656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224" y="285728"/>
            <a:ext cx="1535106" cy="1697321"/>
          </a:xfrm>
          <a:prstGeom prst="rect">
            <a:avLst/>
          </a:prstGeom>
          <a:noFill/>
        </p:spPr>
      </p:pic>
      <p:pic>
        <p:nvPicPr>
          <p:cNvPr id="1037" name="Picture 13" descr="C:\Users\User\Pictures\999\658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7818" y="357166"/>
            <a:ext cx="1042768" cy="785818"/>
          </a:xfrm>
          <a:prstGeom prst="rect">
            <a:avLst/>
          </a:prstGeom>
          <a:noFill/>
        </p:spPr>
      </p:pic>
      <p:pic>
        <p:nvPicPr>
          <p:cNvPr id="1038" name="Picture 14" descr="C:\Users\User\Pictures\999\3246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873015">
            <a:off x="491131" y="2193390"/>
            <a:ext cx="1236903" cy="727134"/>
          </a:xfrm>
          <a:prstGeom prst="rect">
            <a:avLst/>
          </a:prstGeom>
          <a:noFill/>
        </p:spPr>
      </p:pic>
      <p:pic>
        <p:nvPicPr>
          <p:cNvPr id="1039" name="Picture 15" descr="C:\Users\User\Pictures\999\545454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4643446"/>
            <a:ext cx="175335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48368 0.31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948E-7 L -0.49601 0.20981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5434 -0.202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36597 -0.643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743 -0.240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52153 -0.291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57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2014-11-22T03:14:39Z</dcterms:created>
  <dcterms:modified xsi:type="dcterms:W3CDTF">2015-05-15T14:10:34Z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