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9" d="100"/>
          <a:sy n="89" d="100"/>
        </p:scale>
        <p:origin x="-540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23C56-9758-4D98-85DA-E1FCD5AB9557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271FA-3DD6-4C5A-9BC1-00A44E0716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23C56-9758-4D98-85DA-E1FCD5AB9557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271FA-3DD6-4C5A-9BC1-00A44E0716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23C56-9758-4D98-85DA-E1FCD5AB9557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271FA-3DD6-4C5A-9BC1-00A44E0716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23C56-9758-4D98-85DA-E1FCD5AB9557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271FA-3DD6-4C5A-9BC1-00A44E0716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23C56-9758-4D98-85DA-E1FCD5AB9557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271FA-3DD6-4C5A-9BC1-00A44E0716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23C56-9758-4D98-85DA-E1FCD5AB9557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271FA-3DD6-4C5A-9BC1-00A44E0716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23C56-9758-4D98-85DA-E1FCD5AB9557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271FA-3DD6-4C5A-9BC1-00A44E0716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23C56-9758-4D98-85DA-E1FCD5AB9557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271FA-3DD6-4C5A-9BC1-00A44E0716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23C56-9758-4D98-85DA-E1FCD5AB9557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271FA-3DD6-4C5A-9BC1-00A44E0716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23C56-9758-4D98-85DA-E1FCD5AB9557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271FA-3DD6-4C5A-9BC1-00A44E0716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23C56-9758-4D98-85DA-E1FCD5AB9557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271FA-3DD6-4C5A-9BC1-00A44E0716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23C56-9758-4D98-85DA-E1FCD5AB9557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271FA-3DD6-4C5A-9BC1-00A44E0716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57224" y="1000108"/>
            <a:ext cx="7500958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66825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Дидактическая  игра «Нарядим куклу в национальный костюм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66825" algn="l"/>
              </a:tabLst>
            </a:pPr>
            <a:endParaRPr lang="ru-RU" sz="3200" b="1" dirty="0" smtClean="0">
              <a:solidFill>
                <a:srgbClr val="0033CC"/>
              </a:solidFill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66825" algn="l"/>
              </a:tabLst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66825" algn="l"/>
              </a:tabLst>
            </a:pPr>
            <a:endParaRPr lang="ru-RU" sz="2600" b="1" dirty="0" smtClean="0">
              <a:solidFill>
                <a:srgbClr val="0033CC"/>
              </a:solidFill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66825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66825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0562" y="5929330"/>
            <a:ext cx="4530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Подготовила: воспитатель Лебеданцева Е.В.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857224" y="2500306"/>
            <a:ext cx="778674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игры: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Приобщить детей к знанию национальных костюмов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Закрепить знания об особенностях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бурятского костюма и его элементах.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Учить детей находить сходство и отличие национального бурятского костюма с другой национальной одеждой.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Ход игры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  Детям предлагается одеть кукол  в бурятский национальный костюм. Предложить найти сходство и отличие между костюмами.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User\Pictures\999\Без имени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214810" y="1857364"/>
            <a:ext cx="2216037" cy="3143248"/>
          </a:xfrm>
          <a:prstGeom prst="rect">
            <a:avLst/>
          </a:prstGeom>
          <a:noFill/>
        </p:spPr>
      </p:pic>
      <p:pic>
        <p:nvPicPr>
          <p:cNvPr id="2" name="Picture 2" descr="C:\Users\User\Pictures\999\девах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857364"/>
            <a:ext cx="1963964" cy="2857520"/>
          </a:xfrm>
          <a:prstGeom prst="rect">
            <a:avLst/>
          </a:prstGeom>
          <a:noFill/>
        </p:spPr>
      </p:pic>
      <p:pic>
        <p:nvPicPr>
          <p:cNvPr id="1030" name="Picture 6" descr="C:\Users\User\Pictures\999\98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5929330"/>
            <a:ext cx="1143008" cy="611913"/>
          </a:xfrm>
          <a:prstGeom prst="rect">
            <a:avLst/>
          </a:prstGeom>
          <a:noFill/>
        </p:spPr>
      </p:pic>
      <p:pic>
        <p:nvPicPr>
          <p:cNvPr id="1033" name="Picture 9" descr="C:\Users\User\Pictures\999\8798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36712">
            <a:off x="7468701" y="2716975"/>
            <a:ext cx="1143008" cy="660353"/>
          </a:xfrm>
          <a:prstGeom prst="rect">
            <a:avLst/>
          </a:prstGeom>
          <a:noFill/>
        </p:spPr>
      </p:pic>
      <p:pic>
        <p:nvPicPr>
          <p:cNvPr id="1028" name="Picture 4" descr="C:\Users\User\Pictures\999\665646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297331">
            <a:off x="7059278" y="4073430"/>
            <a:ext cx="1740813" cy="1863694"/>
          </a:xfrm>
          <a:prstGeom prst="rect">
            <a:avLst/>
          </a:prstGeom>
          <a:noFill/>
        </p:spPr>
      </p:pic>
      <p:pic>
        <p:nvPicPr>
          <p:cNvPr id="1029" name="Picture 5" descr="C:\Users\User\Pictures\999\87874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3500438"/>
            <a:ext cx="1338254" cy="682443"/>
          </a:xfrm>
          <a:prstGeom prst="rect">
            <a:avLst/>
          </a:prstGeom>
          <a:noFill/>
        </p:spPr>
      </p:pic>
      <p:pic>
        <p:nvPicPr>
          <p:cNvPr id="1031" name="Picture 7" descr="C:\Users\User\Pictures\999\4545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31426">
            <a:off x="7073889" y="404426"/>
            <a:ext cx="1557268" cy="1884715"/>
          </a:xfrm>
          <a:prstGeom prst="rect">
            <a:avLst/>
          </a:prstGeom>
          <a:noFill/>
        </p:spPr>
      </p:pic>
      <p:pic>
        <p:nvPicPr>
          <p:cNvPr id="1032" name="Picture 8" descr="C:\Users\User\Pictures\999\987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1338935">
            <a:off x="6280266" y="6036183"/>
            <a:ext cx="950449" cy="443240"/>
          </a:xfrm>
          <a:prstGeom prst="rect">
            <a:avLst/>
          </a:prstGeom>
          <a:noFill/>
        </p:spPr>
      </p:pic>
      <p:pic>
        <p:nvPicPr>
          <p:cNvPr id="1034" name="Picture 10" descr="C:\Users\User\Pictures\999\358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86116" y="571480"/>
            <a:ext cx="1162491" cy="571504"/>
          </a:xfrm>
          <a:prstGeom prst="rect">
            <a:avLst/>
          </a:prstGeom>
          <a:noFill/>
        </p:spPr>
      </p:pic>
      <p:pic>
        <p:nvPicPr>
          <p:cNvPr id="1035" name="Picture 11" descr="C:\Users\User\Pictures\999\5787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317581">
            <a:off x="4216033" y="5342801"/>
            <a:ext cx="1466929" cy="785818"/>
          </a:xfrm>
          <a:prstGeom prst="rect">
            <a:avLst/>
          </a:prstGeom>
          <a:noFill/>
        </p:spPr>
      </p:pic>
      <p:pic>
        <p:nvPicPr>
          <p:cNvPr id="1036" name="Picture 12" descr="C:\Users\User\Pictures\999\6567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57224" y="285728"/>
            <a:ext cx="1535106" cy="1697321"/>
          </a:xfrm>
          <a:prstGeom prst="rect">
            <a:avLst/>
          </a:prstGeom>
          <a:noFill/>
        </p:spPr>
      </p:pic>
      <p:pic>
        <p:nvPicPr>
          <p:cNvPr id="1037" name="Picture 13" descr="C:\Users\User\Pictures\999\6587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286380" y="357166"/>
            <a:ext cx="1000132" cy="753688"/>
          </a:xfrm>
          <a:prstGeom prst="rect">
            <a:avLst/>
          </a:prstGeom>
          <a:noFill/>
        </p:spPr>
      </p:pic>
      <p:pic>
        <p:nvPicPr>
          <p:cNvPr id="1038" name="Picture 14" descr="C:\Users\User\Pictures\999\32465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20873015">
            <a:off x="488092" y="2200094"/>
            <a:ext cx="1176781" cy="691790"/>
          </a:xfrm>
          <a:prstGeom prst="rect">
            <a:avLst/>
          </a:prstGeom>
          <a:noFill/>
        </p:spPr>
      </p:pic>
      <p:pic>
        <p:nvPicPr>
          <p:cNvPr id="1039" name="Picture 15" descr="C:\Users\User\Pictures\999\545454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28596" y="4643446"/>
            <a:ext cx="1785950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0.16493 0.355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" y="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29008E-7 L -0.28628 0.1619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16371 0.5638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" y="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0093 L 0.04757 -0.5676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-2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28244E-6 L 0.4401 -0.2493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" y="-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6.60421E-6 L 0.23629 0.28313 " pathEditMode="relative" ptsTypes="AA">
                                      <p:cBhvr>
                                        <p:cTn id="61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18</Words>
  <Application>Microsoft Office PowerPoint</Application>
  <PresentationFormat>Экран (4:3)</PresentationFormat>
  <Paragraphs>10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</cp:revision>
  <dcterms:created xsi:type="dcterms:W3CDTF">2014-11-22T03:14:39Z</dcterms:created>
  <dcterms:modified xsi:type="dcterms:W3CDTF">2015-05-15T14:52:00Z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