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3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0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1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8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4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3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E5FE5-A24F-40B0-8B9B-BD454BCFD17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683E-5A4D-42B0-8BEF-7E1185D3A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100851_1600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3" y="19050"/>
            <a:ext cx="9193024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2608" y="2492896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2861" y="4221088"/>
            <a:ext cx="39229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r>
              <a:rPr lang="ru-RU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осмос»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8685" y="764704"/>
            <a:ext cx="4363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«человек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5075" y="295423"/>
            <a:ext cx="673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Презентация для старших дошкольников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665" y="5877272"/>
            <a:ext cx="6477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Воспитатели </a:t>
            </a:r>
            <a:r>
              <a:rPr lang="ru-RU" sz="2000" b="1" dirty="0">
                <a:solidFill>
                  <a:schemeClr val="bg1"/>
                </a:solidFill>
              </a:rPr>
              <a:t>Соловьёва Е.Н., </a:t>
            </a:r>
            <a:r>
              <a:rPr lang="ru-RU" sz="2000" b="1" dirty="0" smtClean="0">
                <a:solidFill>
                  <a:schemeClr val="bg1"/>
                </a:solidFill>
              </a:rPr>
              <a:t>Флорова</a:t>
            </a:r>
            <a:r>
              <a:rPr lang="ru-RU" sz="2000" b="1" dirty="0">
                <a:solidFill>
                  <a:schemeClr val="bg1"/>
                </a:solidFill>
              </a:rPr>
              <a:t> М.Е.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ГБДОУ  д/с </a:t>
            </a:r>
            <a:r>
              <a:rPr lang="ru-RU" sz="2000" b="1" dirty="0" smtClean="0">
                <a:solidFill>
                  <a:schemeClr val="bg1"/>
                </a:solidFill>
              </a:rPr>
              <a:t>№ 32 </a:t>
            </a:r>
            <a:r>
              <a:rPr lang="ru-RU" sz="2000" b="1" dirty="0" err="1" smtClean="0">
                <a:solidFill>
                  <a:schemeClr val="bg1"/>
                </a:solidFill>
              </a:rPr>
              <a:t>Колпинского</a:t>
            </a:r>
            <a:r>
              <a:rPr lang="ru-RU" sz="2000" b="1" dirty="0" smtClean="0">
                <a:solidFill>
                  <a:schemeClr val="bg1"/>
                </a:solidFill>
              </a:rPr>
              <a:t> района Санкт-Петербурга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5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рак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Ракета была сконструирована так, что она могла взять с собой на орбиту любой груз.</a:t>
            </a:r>
          </a:p>
        </p:txBody>
      </p:sp>
    </p:spTree>
    <p:extLst>
      <p:ext uri="{BB962C8B-B14F-4D97-AF65-F5344CB8AC3E}">
        <p14:creationId xmlns:p14="http://schemas.microsoft.com/office/powerpoint/2010/main" val="3822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iary-news.com/uploads/posts/2010-10/foto_r293296d04t80659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1"/>
            <a:ext cx="9151493" cy="6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5730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Первым в космическое пространство был запущен искусственный спутник земли.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На нём учёные установили специальные приборы. Спутник пролетал вокруг земли и издавал сигнал, который слышали все жители планеты. Это была первая победа в покорении Человеком космоса!!!!</a:t>
            </a:r>
          </a:p>
        </p:txBody>
      </p:sp>
    </p:spTree>
    <p:extLst>
      <p:ext uri="{BB962C8B-B14F-4D97-AF65-F5344CB8AC3E}">
        <p14:creationId xmlns:p14="http://schemas.microsoft.com/office/powerpoint/2010/main" val="39331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77554_yenergiya-buran_buran_kosmos_raketa_korabl_1944x1296_(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573016"/>
            <a:ext cx="5760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Учёные готовились отправить человека в космос. Уже были отобраны самые лучшие, самые смелые и опытные летчики страны, но вначале учёные решили, что в космос полетит животное. Состоялся полет с живыми существами на борту – это были две собаки лайки Белка и Стрелка. Они тоже благополучно вернулись на землю. Это была вторая победа человека в покорении космоса!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3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белка стр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1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1224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549"/>
            <a:ext cx="4500563" cy="3382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42411043_Gaga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859337" cy="36417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79150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omic Sans MS" pitchFamily="66" charset="0"/>
              </a:rPr>
              <a:t>Полёт в космос человека стало очень важным событием для всего мира.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omic Sans MS" pitchFamily="66" charset="0"/>
              </a:rPr>
              <a:t>Все люди планеты восторженно приветствовали первого космонавта.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32656"/>
            <a:ext cx="3742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12 апреля 1961 года мечта побывать Человеку в космосе сбылась!!!! Впервые в мире космонавт Юрий Гагарин успешно облетел вокруг Земли.</a:t>
            </a:r>
            <a:r>
              <a:rPr lang="ru-RU" sz="2000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8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sca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4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ione.ru/_ph/28/16931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526" y="201099"/>
            <a:ext cx="40814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Юрий Гагарин первым увидел, как выглядит наша Земля из космоса. В чёрном бездонном пространстве, усеянном точками звёзд, медленно кружится наша планета. Сквозь голубоватую дымку на ней просвечивают синие пятна морей и океанов. На поверхности океанов разбросаны большие куски суши и маленькие острова. Желтые пески пустынь сменяются густыми лесами, по равнинам извиваются тонкие ниточки рек. 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26" y="5534561"/>
            <a:ext cx="8893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В некоторых местах поверхность Земли как будто смята, она вся в складках и трещинах. Здесь поднялись выше облаков горы. Их вершины ярко блестят под лучами солнца, потому что покрыты вечными снегами.</a:t>
            </a:r>
          </a:p>
        </p:txBody>
      </p:sp>
    </p:spTree>
    <p:extLst>
      <p:ext uri="{BB962C8B-B14F-4D97-AF65-F5344CB8AC3E}">
        <p14:creationId xmlns:p14="http://schemas.microsoft.com/office/powerpoint/2010/main" val="2524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FnrxwQDaVEk/T6V8iY1vSCI/AAAAAAAAAUM/mGpBNYelfvE/s1600/Full_Blue_Moon_by_ILICarrieD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6439" cy="68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7925" y="5157192"/>
            <a:ext cx="7220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Людей всегда манила Луна – такая близкая и далекая, необычная и загадочная. Луна – наш самый близкий сосед по космосу. О путешествии на Луну мечтали многие, в том числе и учёные</a:t>
            </a:r>
            <a:r>
              <a:rPr lang="ru-RU" b="1" dirty="0" smtClean="0">
                <a:solidFill>
                  <a:srgbClr val="FFB80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FFB8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ap17ksc_72pc589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824412" cy="3844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6" descr="plu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2924944"/>
            <a:ext cx="4778375" cy="3806825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260350"/>
            <a:ext cx="3697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16 июля 1969 года пилотируемый космический корабль серии «Аполлон», впервые доставил людей на поверхность другого космического тела – Луны.</a:t>
            </a:r>
          </a:p>
        </p:txBody>
      </p:sp>
    </p:spTree>
    <p:extLst>
      <p:ext uri="{BB962C8B-B14F-4D97-AF65-F5344CB8AC3E}">
        <p14:creationId xmlns:p14="http://schemas.microsoft.com/office/powerpoint/2010/main" val="21376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vatit.com/upload/medialibrary/181/181f11f6b45fd2911c669b4d4b91b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026" cy="68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Вот такой предстала поверхность Луны перед глазами космических путешественников.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7971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design.su/wp-content/uploads/St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3407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Давным-давно, когда человек был очень древним, много не знал и многое не умел, он смотрел в ночное звездное небо, любовался на звезды и думал, что это глаза богов смотрят на землю и наблюдают за ним, человеком.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	Так прошло много лет…. </a:t>
            </a:r>
          </a:p>
        </p:txBody>
      </p:sp>
    </p:spTree>
    <p:extLst>
      <p:ext uri="{BB962C8B-B14F-4D97-AF65-F5344CB8AC3E}">
        <p14:creationId xmlns:p14="http://schemas.microsoft.com/office/powerpoint/2010/main" val="38640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009-016-Poljoty-na-Lu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56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1925" y="145550"/>
            <a:ext cx="27910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20 июля 1969 года человек впервые высадился на Луне. В знаменитой экспедиции участвовало трое американских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астронавтов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На посадочной площадке первые люди на Луне прикрепили карту зеленой планеты и табличку с надписью: "Здесь люди с Земли впервые ступили на Луну. Мы пришли с миром от всего человечества".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Экспедиция на Луну стала третьим значимым событием в истории освоения космоса.</a:t>
            </a:r>
          </a:p>
        </p:txBody>
      </p:sp>
    </p:spTree>
    <p:extLst>
      <p:ext uri="{BB962C8B-B14F-4D97-AF65-F5344CB8AC3E}">
        <p14:creationId xmlns:p14="http://schemas.microsoft.com/office/powerpoint/2010/main" val="30613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desktopwallpapers.ru/earth/pics/ec207d91008ebfcebda354-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168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omic Sans MS" pitchFamily="66" charset="0"/>
              </a:rPr>
              <a:t>17 ноября 1970 года на поверхность Луны сошел «Луноход-1″ – первый самоходный колесный аппарат, доставленный на ближайшую соседку Земли советским непилотируемым космическим аппаратом «Луна-17″.</a:t>
            </a:r>
          </a:p>
        </p:txBody>
      </p:sp>
    </p:spTree>
    <p:extLst>
      <p:ext uri="{BB962C8B-B14F-4D97-AF65-F5344CB8AC3E}">
        <p14:creationId xmlns:p14="http://schemas.microsoft.com/office/powerpoint/2010/main" val="250785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epizodsspace.no-ip.org/bibl/soyuz-i-apollon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8"/>
            <a:ext cx="9135125" cy="68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094" y="450912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263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Ученые сконструировали космический дом для астронавтов орбитальную станцию.</a:t>
            </a:r>
          </a:p>
          <a:p>
            <a:pPr marL="0" marR="0" lvl="0" indent="449263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Орбитальная станция рассчитанный на долгий срок жизни. Станция так и называется «Долговременная». Отсюда удобно наблюдать за погодой, изучать поверхность Земли и дно океанов, вести разведку полезных ископаемых. На борту орбитальных станций космонавты жили помногу месяцев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980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B800"/>
                </a:solidFill>
                <a:latin typeface="Comic Sans MS" pitchFamily="66" charset="0"/>
              </a:rPr>
              <a:t>Сейчас на орбитальных станциях работают экипажи космонавтов из разных стран.</a:t>
            </a:r>
          </a:p>
        </p:txBody>
      </p:sp>
    </p:spTree>
    <p:extLst>
      <p:ext uri="{BB962C8B-B14F-4D97-AF65-F5344CB8AC3E}">
        <p14:creationId xmlns:p14="http://schemas.microsoft.com/office/powerpoint/2010/main" val="77265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vsya-vselennaya.ru/imag_index/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18740"/>
            <a:ext cx="7151743" cy="68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88640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Человек мечтает о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том,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как замечательно было бы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сделать аппарат, который мог бы долететь до Марса, доставить туда людей и технику.</a:t>
            </a:r>
          </a:p>
        </p:txBody>
      </p:sp>
    </p:spTree>
    <p:extLst>
      <p:ext uri="{BB962C8B-B14F-4D97-AF65-F5344CB8AC3E}">
        <p14:creationId xmlns:p14="http://schemas.microsoft.com/office/powerpoint/2010/main" val="87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7bf997e7e8439fbbfbe8ca9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-1"/>
            <a:ext cx="9144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Учёные отправили на Марс  ракету с </a:t>
            </a:r>
            <a:r>
              <a:rPr lang="ru-RU" b="1" dirty="0" err="1">
                <a:solidFill>
                  <a:srgbClr val="000000"/>
                </a:solidFill>
                <a:latin typeface="Comic Sans MS" pitchFamily="66" charset="0"/>
              </a:rPr>
              <a:t>марсоходом</a:t>
            </a: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ru-RU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Comic Sans MS" pitchFamily="66" charset="0"/>
              </a:rPr>
              <a:t>Марсоход</a:t>
            </a:r>
            <a:r>
              <a:rPr lang="ru-RU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— планетоход, предназначенный для изучения Марса. Управляли таким сложным оборудованием </a:t>
            </a:r>
            <a:endParaRPr lang="ru-RU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с Земли.</a:t>
            </a:r>
          </a:p>
        </p:txBody>
      </p:sp>
    </p:spTree>
    <p:extLst>
      <p:ext uri="{BB962C8B-B14F-4D97-AF65-F5344CB8AC3E}">
        <p14:creationId xmlns:p14="http://schemas.microsoft.com/office/powerpoint/2010/main" val="4248796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3684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В будущем кроме полётов к дальним планетам, в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космосе могут появиться 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заводы и фабрики.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5201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Comic Sans MS" pitchFamily="66" charset="0"/>
              </a:rPr>
              <a:t>В невесомости можно производить материалы с невиданными свойствами: очень чистые и очень прочные. А привозить все необходимое и увозить готовую продукцию будут космопланы – крылатые космические корабли</a:t>
            </a:r>
            <a:r>
              <a:rPr lang="ru-RU" sz="2000" b="1" dirty="0">
                <a:solidFill>
                  <a:srgbClr val="FFB8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znesinfo.az/images/ckeditor/image/Astron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"/>
            <a:ext cx="9149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363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Но вот прошло время и Человек изобрёл подзорную трубу, телескоп, чтобы наблюдать за звёздами и планетами.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3933056"/>
            <a:ext cx="37393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Людей, которые изучали небесные  объекты, например, звезды, планеты и их спутники стали называть     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астрономами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58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pacereal.ru/wp-content/uploads/2011/02/drevnyaya-astronom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44000" cy="68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50077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Ещё древние астрономы могли наблюдать, что в космосе наша планета не одинока, вокруг нашего солнца вращаются и другие планеты.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B8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itesovety.ru/wp-content/uploads/2012/07/%D0%9F%D0%BB%D0%B0%D0%BD%D0%B5%D1%82%D1%8B-%D1%81%D0%BE%D0%BB%D0%BD%D0%B5%D1%87%D0%BD%D0%BE%D0%B9-%D1%81%D0%B8%D1%81%D1%82%D0%B5%D0%BC%D1%8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1" y="260648"/>
            <a:ext cx="470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Планеты солнечной системы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seocosmose.ru/wp-content/uploads/2010/06/48410907_sever_skym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9"/>
            <a:ext cx="9144000" cy="68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97171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Звёзд на небе было очень много!!! И ещё древние астрономы заметили, что причудливые узоры, которые составляют огоньки звёзд, неизменны. Эти группы они назвали </a:t>
            </a:r>
            <a:r>
              <a:rPr lang="ru-RU" sz="2000" b="1" u="sng" dirty="0">
                <a:solidFill>
                  <a:schemeClr val="bg1"/>
                </a:solidFill>
                <a:latin typeface="Comic Sans MS" pitchFamily="66" charset="0"/>
              </a:rPr>
              <a:t>созвездиями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. Чтобы можно свободно ориентироваться среди звезд и созвездий, ученые наносили их на небесную карту. Каждому созвездию дали свое название.</a:t>
            </a:r>
          </a:p>
        </p:txBody>
      </p:sp>
    </p:spTree>
    <p:extLst>
      <p:ext uri="{BB962C8B-B14F-4D97-AF65-F5344CB8AC3E}">
        <p14:creationId xmlns:p14="http://schemas.microsoft.com/office/powerpoint/2010/main" val="686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netarium-kharkov.org/files/zodi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4492"/>
            <a:ext cx="387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Карта созвездий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5" descr="sca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197171"/>
            <a:ext cx="3563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B800"/>
                </a:solidFill>
                <a:latin typeface="Comic Sans MS" pitchFamily="66" charset="0"/>
              </a:rPr>
              <a:t>Шло время.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B800"/>
                </a:solidFill>
                <a:latin typeface="Comic Sans MS" pitchFamily="66" charset="0"/>
              </a:rPr>
              <a:t>Люди изобрели самолет, научились перелетать с одного материка на другой, но мечта посетить другие планеты не оставляла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941168"/>
            <a:ext cx="8316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B800"/>
                </a:solidFill>
                <a:effectLst/>
                <a:uLnTx/>
                <a:uFillTx/>
                <a:latin typeface="Comic Sans MS" pitchFamily="66" charset="0"/>
              </a:rPr>
              <a:t>Почти 100 лет назад жил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B800"/>
                </a:solidFill>
                <a:effectLst/>
                <a:uLnTx/>
                <a:uFillTx/>
                <a:latin typeface="Comic Sans MS" pitchFamily="66" charset="0"/>
              </a:rPr>
              <a:t>К.Э.Циолковский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B800"/>
                </a:solidFill>
                <a:effectLst/>
                <a:uLnTx/>
                <a:uFillTx/>
                <a:latin typeface="Comic Sans MS" pitchFamily="66" charset="0"/>
              </a:rPr>
              <a:t>. он очень любил наблюдать в телескоп за звездами и изучал их. Он задумал сконструировать такой летательный аппарат, который смог бы долететь до какой-нибудь планеты. О своих расчетах и чертежах он рассказал в научных книгах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00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ca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1592" y="476672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Через много лет русские учёные под </a:t>
            </a:r>
            <a:r>
              <a:rPr lang="ru-RU" sz="2000" b="1" dirty="0" smtClean="0">
                <a:solidFill>
                  <a:srgbClr val="000000"/>
                </a:solidFill>
                <a:latin typeface="Comic Sans MS" pitchFamily="66" charset="0"/>
              </a:rPr>
              <a:t>руководством  </a:t>
            </a:r>
            <a:r>
              <a:rPr lang="ru-RU" sz="2000" b="1" dirty="0" err="1">
                <a:solidFill>
                  <a:srgbClr val="000000"/>
                </a:solidFill>
                <a:latin typeface="Comic Sans MS" pitchFamily="66" charset="0"/>
              </a:rPr>
              <a:t>С.П.Королёва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</a:rPr>
              <a:t> создали ракету, которая смогла подняться так высоко, что  она достигла космоса.</a:t>
            </a:r>
          </a:p>
        </p:txBody>
      </p:sp>
    </p:spTree>
    <p:extLst>
      <p:ext uri="{BB962C8B-B14F-4D97-AF65-F5344CB8AC3E}">
        <p14:creationId xmlns:p14="http://schemas.microsoft.com/office/powerpoint/2010/main" val="15563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853</Words>
  <Application>Microsoft Office PowerPoint</Application>
  <PresentationFormat>Экран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13</cp:revision>
  <cp:lastPrinted>2014-05-10T06:48:45Z</cp:lastPrinted>
  <dcterms:created xsi:type="dcterms:W3CDTF">2014-04-06T07:44:16Z</dcterms:created>
  <dcterms:modified xsi:type="dcterms:W3CDTF">2014-05-10T06:50:13Z</dcterms:modified>
</cp:coreProperties>
</file>