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EA20-0636-40D8-B700-7EDDC259C7FA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9462-3C8E-412A-A082-FF9770069A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ощадь Советская.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888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flipH="1">
            <a:off x="2888093" y="6245932"/>
            <a:ext cx="3384376" cy="1224136"/>
          </a:xfrm>
          <a:prstGeom prst="rect">
            <a:avLst/>
          </a:prstGeom>
        </p:spPr>
        <p:txBody>
          <a:bodyPr vert="horz" lIns="182880" tIns="0">
            <a:no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Тверь 2015.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3243" y="908720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smtClean="0">
                <a:latin typeface="Monotype Corsiva" pitchFamily="66" charset="0"/>
              </a:rPr>
              <a:t>Проект </a:t>
            </a:r>
            <a:r>
              <a:rPr lang="en-US" sz="6000" smtClean="0">
                <a:latin typeface="Monotype Corsiva" pitchFamily="66" charset="0"/>
              </a:rPr>
              <a:t>“</a:t>
            </a:r>
            <a:r>
              <a:rPr lang="ru-RU" sz="6000" smtClean="0">
                <a:latin typeface="Monotype Corsiva" pitchFamily="66" charset="0"/>
              </a:rPr>
              <a:t>Улицы героев в Твери</a:t>
            </a:r>
            <a:r>
              <a:rPr lang="en-US" sz="6000" smtClean="0">
                <a:latin typeface="Monotype Corsiva" pitchFamily="66" charset="0"/>
              </a:rPr>
              <a:t>”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flipH="1">
            <a:off x="5364088" y="4653136"/>
            <a:ext cx="338437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>
                <a:solidFill>
                  <a:schemeClr val="tx1"/>
                </a:solidFill>
                <a:latin typeface="Monotype Corsiva" pitchFamily="66" charset="0"/>
              </a:rPr>
              <a:t>Работу выполнили учащиеся 5 В класса </a:t>
            </a:r>
          </a:p>
          <a:p>
            <a:r>
              <a:rPr lang="ru-RU" sz="1800" smtClean="0">
                <a:solidFill>
                  <a:schemeClr val="tx1"/>
                </a:solidFill>
                <a:latin typeface="Monotype Corsiva" pitchFamily="66" charset="0"/>
              </a:rPr>
              <a:t>МОУ СОШ № 29 г. Твери</a:t>
            </a:r>
          </a:p>
          <a:p>
            <a:r>
              <a:rPr lang="ru-RU" sz="1800" smtClean="0">
                <a:solidFill>
                  <a:schemeClr val="tx1"/>
                </a:solidFill>
                <a:latin typeface="Monotype Corsiva" pitchFamily="66" charset="0"/>
              </a:rPr>
              <a:t>Руководитель проекта Година О.А.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0"/>
            <a:ext cx="5868144" cy="23488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В Твери одна из улиц носит имя Евгения Пичугина. Она находится в Пролетарском районе.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ru-RU" dirty="0" err="1" smtClean="0"/>
              <a:t>Популизация</a:t>
            </a:r>
            <a:r>
              <a:rPr lang="ru-RU" dirty="0" smtClean="0"/>
              <a:t> героев ВОВ среди молодежи , а также изучение подвигов героев СССР на примере выходцев из Твери.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роект генплана Твери представлен на суд обществе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Пичугин Евгений Иванович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4978896" cy="45259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Лётчик истребитель 441-го истребительного авиационного полка, мл. лейтенант.</a:t>
            </a:r>
          </a:p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Родился 17.01.1922г.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в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селе </a:t>
            </a:r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Шумашь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 Рязанской области в семье рабочего.</a:t>
            </a:r>
            <a:endParaRPr lang="ru-RU" sz="3600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098" name="Picture 2" descr="Персональный сайт - Пичугин Евгений Иван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21832"/>
            <a:ext cx="3569568" cy="45776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ru-RU" dirty="0" smtClean="0"/>
              <a:t>Перед армией окончил Оренбургское авиационное училище. Участник ВОВ с 1941г. Охранял небо Ярославля, Ржева, Калинина.</a:t>
            </a:r>
          </a:p>
          <a:p>
            <a:r>
              <a:rPr lang="ru-RU" dirty="0" smtClean="0"/>
              <a:t>12.01.1942г. Полк перебазировался на аэродром </a:t>
            </a:r>
            <a:r>
              <a:rPr lang="ru-RU" dirty="0" err="1" smtClean="0"/>
              <a:t>Мигалово</a:t>
            </a:r>
            <a:r>
              <a:rPr lang="ru-RU" dirty="0" smtClean="0"/>
              <a:t> в районе Калинина.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огулка по Тверской * Московские тайны * Наша служб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 несколько месяцев войны он совершил более 100 боевых полётов.</a:t>
            </a:r>
            <a:endParaRPr lang="ru-RU" sz="4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ждый второй немец не знает, когда закончилась война в Европе - Новости - Новости Мариуп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1942 году в небе над нашим городом  Евгений Пичугин вступил в бой с 8 вражескими бомбардировщиками и 4 истребителями противника.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торая Мировая в Тихом океане (105 фото) &quot; Невседома - жизнь полна развлечений, Прикольные картинки, Видео, Юмор, Фотографии, Ф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380312" cy="13407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Решительными действиями он расстроил порядок вражеских самолётов, не дал провести им прицельное бомбометание и затем тараном сбил ведущего группы немецких истребителей.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 августа Россия отмечает День Военно&amp;#8209;воздушных сил - ОРУЖИЕ РОССИИ Информационное аген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0"/>
            <a:ext cx="7596336" cy="45259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Евгений Пичугин не сумел дотянуть до своего аэродрома…</a:t>
            </a:r>
            <a:endParaRPr lang="ru-RU" sz="6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збранные записи // walkabout - игровой портал Games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0"/>
            <a:ext cx="4197152" cy="4525963"/>
          </a:xfrm>
        </p:spPr>
        <p:txBody>
          <a:bodyPr>
            <a:noAutofit/>
          </a:bodyPr>
          <a:lstStyle/>
          <a:p>
            <a:r>
              <a:rPr lang="ru-RU" sz="4400" dirty="0" smtClean="0"/>
              <a:t>14.02.1943г. Пичугину было присвоено звание героя Советского Союза, посмертно.</a:t>
            </a:r>
            <a:endParaRPr lang="ru-RU" sz="4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Цель проекта </vt:lpstr>
      <vt:lpstr>Пичугин Евгений Иванович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ИХ ИМЕНАМИ НАЗВАНЫ УЛИЦЫ НАШЕГО ГОРОДА</dc:title>
  <dc:creator>Пол</dc:creator>
  <cp:lastModifiedBy>Иван Захаров</cp:lastModifiedBy>
  <cp:revision>10</cp:revision>
  <dcterms:created xsi:type="dcterms:W3CDTF">2015-03-13T11:30:56Z</dcterms:created>
  <dcterms:modified xsi:type="dcterms:W3CDTF">2015-05-14T20:36:43Z</dcterms:modified>
</cp:coreProperties>
</file>