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0" r:id="rId8"/>
    <p:sldId id="268" r:id="rId9"/>
    <p:sldId id="270" r:id="rId10"/>
    <p:sldId id="267" r:id="rId11"/>
    <p:sldId id="269" r:id="rId12"/>
    <p:sldId id="262" r:id="rId13"/>
    <p:sldId id="272" r:id="rId14"/>
    <p:sldId id="263" r:id="rId15"/>
    <p:sldId id="264" r:id="rId16"/>
    <p:sldId id="265" r:id="rId17"/>
    <p:sldId id="271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F0E477-8552-4116-ACED-E4314C03C632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C4CB87-5722-403B-BBEA-D745B5E44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flipH="1">
            <a:off x="5364088" y="4653136"/>
            <a:ext cx="3384376" cy="122413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>
                <a:solidFill>
                  <a:schemeClr val="tx1"/>
                </a:solidFill>
                <a:latin typeface="Monotype Corsiva" pitchFamily="66" charset="0"/>
              </a:rPr>
              <a:t>Работу выполнили учащиеся 5 В класса </a:t>
            </a:r>
          </a:p>
          <a:p>
            <a:r>
              <a:rPr lang="ru-RU" sz="1800" smtClean="0">
                <a:solidFill>
                  <a:schemeClr val="tx1"/>
                </a:solidFill>
                <a:latin typeface="Monotype Corsiva" pitchFamily="66" charset="0"/>
              </a:rPr>
              <a:t>МОУ СОШ № 29 г. Твери</a:t>
            </a:r>
          </a:p>
          <a:p>
            <a:r>
              <a:rPr lang="ru-RU" sz="1800" smtClean="0">
                <a:solidFill>
                  <a:schemeClr val="tx1"/>
                </a:solidFill>
                <a:latin typeface="Monotype Corsiva" pitchFamily="66" charset="0"/>
              </a:rPr>
              <a:t>Руководитель проекта Година О.А.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484784"/>
            <a:ext cx="7772400" cy="18288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smtClean="0">
                <a:latin typeface="Monotype Corsiva" pitchFamily="66" charset="0"/>
              </a:rPr>
              <a:t>Проект “Улицы героев в Твери”</a:t>
            </a:r>
            <a:endParaRPr lang="ru-RU" sz="6000">
              <a:latin typeface="Monotype Corsiva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 flipH="1">
            <a:off x="2915816" y="5949280"/>
            <a:ext cx="3384376" cy="1224136"/>
          </a:xfrm>
          <a:prstGeom prst="rect">
            <a:avLst/>
          </a:prstGeom>
        </p:spPr>
        <p:txBody>
          <a:bodyPr vert="horz" lIns="182880" tIns="0">
            <a:no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Тверь 2015.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4257676" cy="5953148"/>
          </a:xfrm>
        </p:spPr>
        <p:txBody>
          <a:bodyPr>
            <a:noAutofit/>
          </a:bodyPr>
          <a:lstStyle/>
          <a:p>
            <a:r>
              <a:rPr lang="ru-RU" sz="2550" dirty="0" smtClean="0">
                <a:solidFill>
                  <a:srgbClr val="0070C0"/>
                </a:solidFill>
              </a:rPr>
              <a:t>В ходе рейда бригады из района с. Тургинова в направлении Калинина 17 октября 1941 года под Калинином и в самом городе было уничтожено 38 танков противника, до 200 автомашин, 82 мотоцикла, около 70 орудий и миномётов, не менее 16 самолётов на аэродромах, 12 цистерн с горючим, большое число солдат и офицеров, разгромлено 3 штаба.</a:t>
            </a:r>
            <a:endParaRPr lang="ru-RU" sz="255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Николай\Downloads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68" y="0"/>
            <a:ext cx="4429132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Всего в боях с 16 по 19 октября 1941 года из состава 21-й танковой бригады было потеряно 25 танков (Т-34 — 21, БТ — 3 и Т-60 — 1) и 450 человек личного состава.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наступлении 8 февраля 1942 года у села </a:t>
            </a:r>
            <a:r>
              <a:rPr lang="ru-RU" dirty="0" err="1" smtClean="0">
                <a:solidFill>
                  <a:srgbClr val="002060"/>
                </a:solidFill>
              </a:rPr>
              <a:t>Петелино</a:t>
            </a:r>
            <a:r>
              <a:rPr lang="ru-RU" dirty="0" smtClean="0">
                <a:solidFill>
                  <a:srgbClr val="002060"/>
                </a:solidFill>
              </a:rPr>
              <a:t> Ржевского района Калининской (ныне Тверской) области, действуя в боевых порядках стрелковых подразделений, экипаж танка «Т-34» младшего лейтенанта Степана Горобца уничтожил три пушки, более двадцати пулемётных точек и двенадцать миномётов врага. В этом бою отважный офицер-танкист пал смертью храбрых.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Всего за годы войны на боевом счету экипажей С. Х. Горобца — 7 подбитых и уничтоженных танков противника.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471990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Похоронен Степан Горобец в деревне </a:t>
            </a:r>
            <a:r>
              <a:rPr lang="ru-RU" sz="2800" dirty="0" err="1" smtClean="0">
                <a:solidFill>
                  <a:srgbClr val="002060"/>
                </a:solidFill>
              </a:rPr>
              <a:t>Братково</a:t>
            </a:r>
            <a:r>
              <a:rPr lang="ru-RU" sz="2800" dirty="0" smtClean="0">
                <a:solidFill>
                  <a:srgbClr val="002060"/>
                </a:solidFill>
              </a:rPr>
              <a:t> Старицкого района Тверской области, в братской могиле у церкви, в 10 метрах от шоссе Старица - </a:t>
            </a:r>
            <a:r>
              <a:rPr lang="ru-RU" sz="2800" dirty="0" err="1" smtClean="0">
                <a:solidFill>
                  <a:srgbClr val="002060"/>
                </a:solidFill>
              </a:rPr>
              <a:t>Берново</a:t>
            </a:r>
            <a:r>
              <a:rPr lang="ru-RU" sz="2800" dirty="0" smtClean="0">
                <a:solidFill>
                  <a:srgbClr val="002060"/>
                </a:solidFill>
              </a:rPr>
              <a:t>, на Пушкинском кольце. 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Могила С. Х. Горобца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Учи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824" y="3357562"/>
            <a:ext cx="4387176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Указом Президиума Верховного Совета СССР от 5 мая 1942 года за мужество и героизм, проявленные в боях с немецко-фашистскими захватчиками младшему лейтенанту Горобцу Степану Христофоровичу присвоено звание Героя Советского Союза.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Награды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Николай\Downloads\Hero_of_the_Soviet_Un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36207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Так же 5 мая 1942 года был присвоен Орден Ленина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Награды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Николай\Downloads\Order_of_Lenin_typ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7" y="2061129"/>
            <a:ext cx="2643174" cy="479687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могиле героя установлен памятник.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 мая 2003 года на родине героя установлена мемориальная доска.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Именем Героя Советского Союза C. Х. Горобца названа улица в городе Тверь.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Именем Героя названа одна из улиц в родном селе.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Установлена мемориальная доска в Твери ул. Советская, дом 54 о легендарном рейде экипажа ст. сержанта С. Х. Горобца.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28 ноября 2011 года на Комсомольской площади города Твери установлен памятник «Легендарному экипажу Степана Горобца».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Память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Улица Степана Горобца- граница поселков </a:t>
            </a:r>
            <a:r>
              <a:rPr lang="ru-RU" sz="3600" dirty="0" err="1" smtClean="0">
                <a:solidFill>
                  <a:srgbClr val="002060"/>
                </a:solidFill>
              </a:rPr>
              <a:t>Лоцманенко</a:t>
            </a:r>
            <a:r>
              <a:rPr lang="ru-RU" sz="3600" dirty="0" smtClean="0">
                <a:solidFill>
                  <a:srgbClr val="002060"/>
                </a:solidFill>
              </a:rPr>
              <a:t> и </a:t>
            </a:r>
            <a:r>
              <a:rPr lang="ru-RU" sz="3600" dirty="0" err="1" smtClean="0">
                <a:solidFill>
                  <a:srgbClr val="002060"/>
                </a:solidFill>
              </a:rPr>
              <a:t>Мамулино</a:t>
            </a:r>
            <a:r>
              <a:rPr lang="ru-RU" sz="3600" dirty="0" smtClean="0">
                <a:solidFill>
                  <a:srgbClr val="002060"/>
                </a:solidFill>
              </a:rPr>
              <a:t>. Идет от 4-го Полевого проезда до улицы Складской. Названа в честь командира танка Т-34 Степана Горобца, совершившего героический рейд через оккупированный фашистами город Калинин.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Улица Степана Горобца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0_6f0fd_f38c95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4232678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89505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450206"/>
            <a:ext cx="5072066" cy="3407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3786190"/>
            <a:ext cx="304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Ул. Степана Горобца, Тверь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C:\Users\Николай\Downloads\200911012023160.gorobec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7576"/>
            <a:ext cx="4071934" cy="3420424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1415401829_03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48" y="0"/>
            <a:ext cx="5048252" cy="37861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0"/>
            <a:ext cx="448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Памятник С. Горобцу на окраине г. Тверь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ru-RU" dirty="0" err="1" smtClean="0"/>
              <a:t>Популизация</a:t>
            </a:r>
            <a:r>
              <a:rPr lang="ru-RU" dirty="0" smtClean="0"/>
              <a:t> героев ВОВ среди молодежи , а также изучение подвигов героев СССР на примере выходцев из Твери.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5314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Степан Христофорович Горобец</a:t>
            </a:r>
          </a:p>
          <a:p>
            <a:r>
              <a:rPr lang="ru-RU" sz="3000" dirty="0" smtClean="0">
                <a:solidFill>
                  <a:srgbClr val="0070C0"/>
                </a:solidFill>
              </a:rPr>
              <a:t> (1913—1942) — советский офицер, </a:t>
            </a:r>
          </a:p>
          <a:p>
            <a:pPr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   в годы Великой Отечественной войны командир танка 21-го</a:t>
            </a:r>
          </a:p>
          <a:p>
            <a:pPr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   танкового полка 21-й танковой</a:t>
            </a:r>
          </a:p>
          <a:p>
            <a:pPr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   бригады 30-й армии Калининского фронта, Герой Советского Союза (1942), младший лейтенант.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Николай\Downloads\Горобец_Степан_Христофор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6889" y="0"/>
            <a:ext cx="2237112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Родился 8 февраля 1913 года в селе Долинское Александрийского района Кировоградской области Украины в крестьянской семье, Украинец. Учился в родном селе, работал машинистом газодувной турбины на азотно-туковом заводе в городе Днепродзержинск Днепропетровской области.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T-34_Model_1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078" y="0"/>
            <a:ext cx="3275922" cy="235743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5314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Командир танка Т-34 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21-го танкового полка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(21-я танковая бригада,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30-я армия, Калининский фронт) кандидат в члены ВКП(б)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 старший сержант Степан Горобец в оборонительных боях за город Калинин(ныне Тверь) 17 октября 1941 года провёл с запада на восток свой танк «Т-34» через занятый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 противником город, уничтожая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 его живую силу и технику.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Мех-вод</a:t>
            </a:r>
            <a:r>
              <a:rPr lang="ru-RU" sz="2800" dirty="0" smtClean="0">
                <a:solidFill>
                  <a:srgbClr val="002060"/>
                </a:solidFill>
              </a:rPr>
              <a:t> - старший сержант </a:t>
            </a:r>
            <a:r>
              <a:rPr lang="ru-RU" sz="2800" u="sng" dirty="0" smtClean="0">
                <a:solidFill>
                  <a:srgbClr val="002060"/>
                </a:solidFill>
              </a:rPr>
              <a:t>Ф. И. Литовченко</a:t>
            </a:r>
          </a:p>
          <a:p>
            <a:endParaRPr lang="ru-RU" sz="2800" u="sng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Наводчик - сержант </a:t>
            </a:r>
            <a:r>
              <a:rPr lang="ru-RU" sz="2800" u="sng" dirty="0" smtClean="0">
                <a:solidFill>
                  <a:srgbClr val="002060"/>
                </a:solidFill>
              </a:rPr>
              <a:t>Г. И. Коломиец</a:t>
            </a:r>
          </a:p>
          <a:p>
            <a:endParaRPr lang="ru-RU" sz="2800" u="sng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Радист - красноармеец И. И. </a:t>
            </a:r>
            <a:r>
              <a:rPr lang="ru-RU" sz="2800" dirty="0" err="1" smtClean="0">
                <a:solidFill>
                  <a:srgbClr val="002060"/>
                </a:solidFill>
              </a:rPr>
              <a:t>Пастушин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Командир - С. Х. Горобец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Экипаж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Один </a:t>
            </a:r>
            <a:r>
              <a:rPr lang="ru-RU" sz="2800" dirty="0" err="1" smtClean="0">
                <a:solidFill>
                  <a:srgbClr val="0070C0"/>
                </a:solidFill>
              </a:rPr>
              <a:t>PzKpfw</a:t>
            </a:r>
            <a:r>
              <a:rPr lang="ru-RU" sz="2800" dirty="0" smtClean="0">
                <a:solidFill>
                  <a:srgbClr val="0070C0"/>
                </a:solidFill>
              </a:rPr>
              <a:t> III был уничтожен тараном, также несколько уничтоженных мотоциклов, ПТО и около 20 автомашин.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картинки\PzKpfwIIIH.Saumur.000a1y8q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351" y="1071546"/>
            <a:ext cx="4884649" cy="2857520"/>
          </a:xfrm>
          <a:prstGeom prst="rect">
            <a:avLst/>
          </a:prstGeom>
          <a:noFill/>
        </p:spPr>
      </p:pic>
      <p:pic>
        <p:nvPicPr>
          <p:cNvPr id="3075" name="Picture 3" descr="C:\Users\Николай\Downloads\f-1-salpa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76650"/>
            <a:ext cx="4762500" cy="3181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95901" y="3571876"/>
            <a:ext cx="12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PzKpfw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III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6488668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ПТО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12 октября 1941 года начальником АБТУ Я. Н. Федоренко перед 21-й отдельной танковой бригадой была поставлена задача после получения танков следовать через Москву в Калинин, разгрузиться там и не допустить захвата города. В составе бригады: 27 танков Т-34, 22-Т-60, и 10 танков БТ, мотострелковый батальон, рота ПТР, батарея противотанковых пушек, зенитная батарея и другие подразделения. В бою пали смертью храбрых командир танкового полка М. А. Лукин и командир танкового батальона М. П. </a:t>
            </a:r>
            <a:r>
              <a:rPr lang="ru-RU" sz="2400" dirty="0" err="1" smtClean="0">
                <a:solidFill>
                  <a:srgbClr val="0070C0"/>
                </a:solidFill>
              </a:rPr>
              <a:t>Агибалов</a:t>
            </a:r>
            <a:r>
              <a:rPr lang="ru-RU" sz="2400" dirty="0" smtClean="0">
                <a:solidFill>
                  <a:srgbClr val="0070C0"/>
                </a:solidFill>
              </a:rPr>
              <a:t>. Танк Т-34 № 3 старшего сержанта С. Х. Горобца оторвался от основной группы, с боями прорвался в центр Калинина, а затем — на его восточную окраину, где держала оборону 5-я стрелковая дивизия.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21-я танковая бригада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789a638ba2e129f0e9694f1fec5d37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93029"/>
            <a:ext cx="3571868" cy="5564971"/>
          </a:xfrm>
          <a:prstGeom prst="rect">
            <a:avLst/>
          </a:prstGeom>
          <a:noFill/>
        </p:spPr>
      </p:pic>
      <p:pic>
        <p:nvPicPr>
          <p:cNvPr id="1027" name="Picture 3" descr="F:\Agibalov_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286116" cy="51046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Агибалов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М. П.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500174"/>
            <a:ext cx="14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Лукин М. А.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</TotalTime>
  <Words>276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PowerPoint</vt:lpstr>
      <vt:lpstr>Цель проекта </vt:lpstr>
      <vt:lpstr> </vt:lpstr>
      <vt:lpstr>Презентация PowerPoint</vt:lpstr>
      <vt:lpstr>Презентация PowerPoint</vt:lpstr>
      <vt:lpstr>Экипаж</vt:lpstr>
      <vt:lpstr>Презентация PowerPoint</vt:lpstr>
      <vt:lpstr>21-я танковая бригада</vt:lpstr>
      <vt:lpstr>Презентация PowerPoint</vt:lpstr>
      <vt:lpstr>Презентация PowerPoint</vt:lpstr>
      <vt:lpstr>Презентация PowerPoint</vt:lpstr>
      <vt:lpstr>Презентация PowerPoint</vt:lpstr>
      <vt:lpstr>Могила С. Х. Горобца</vt:lpstr>
      <vt:lpstr>Награды</vt:lpstr>
      <vt:lpstr>Награды</vt:lpstr>
      <vt:lpstr>Память</vt:lpstr>
      <vt:lpstr>Улица Степана Горобца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Степан Христофорович Горобец</dc:title>
  <dc:creator>Николай</dc:creator>
  <cp:lastModifiedBy>Иван Захаров</cp:lastModifiedBy>
  <cp:revision>21</cp:revision>
  <dcterms:created xsi:type="dcterms:W3CDTF">2015-04-14T16:47:16Z</dcterms:created>
  <dcterms:modified xsi:type="dcterms:W3CDTF">2015-05-14T20:37:11Z</dcterms:modified>
</cp:coreProperties>
</file>