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72" r:id="rId5"/>
    <p:sldId id="268" r:id="rId6"/>
    <p:sldId id="261" r:id="rId7"/>
    <p:sldId id="258" r:id="rId8"/>
    <p:sldId id="259" r:id="rId9"/>
    <p:sldId id="265" r:id="rId10"/>
    <p:sldId id="266" r:id="rId11"/>
    <p:sldId id="267" r:id="rId12"/>
    <p:sldId id="271" r:id="rId13"/>
    <p:sldId id="269" r:id="rId14"/>
    <p:sldId id="270" r:id="rId15"/>
    <p:sldId id="26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 flipH="1">
            <a:off x="2915816" y="6245932"/>
            <a:ext cx="3384376" cy="1224136"/>
          </a:xfrm>
          <a:prstGeom prst="rect">
            <a:avLst/>
          </a:prstGeom>
        </p:spPr>
        <p:txBody>
          <a:bodyPr vert="horz" lIns="182880" tIns="0">
            <a:no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Тверь 2015.</a:t>
            </a:r>
            <a:endParaRPr lang="ru-RU" sz="18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1779850"/>
            <a:ext cx="7772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dirty="0" smtClean="0">
                <a:latin typeface="Monotype Corsiva" pitchFamily="66" charset="0"/>
              </a:rPr>
              <a:t>Проект </a:t>
            </a:r>
            <a:r>
              <a:rPr lang="en-US" sz="6000" dirty="0" smtClean="0">
                <a:latin typeface="Monotype Corsiva" pitchFamily="66" charset="0"/>
              </a:rPr>
              <a:t>“</a:t>
            </a:r>
            <a:r>
              <a:rPr lang="ru-RU" sz="6000" dirty="0" smtClean="0">
                <a:latin typeface="Monotype Corsiva" pitchFamily="66" charset="0"/>
              </a:rPr>
              <a:t>Улицы героев в Твери</a:t>
            </a:r>
            <a:r>
              <a:rPr lang="en-US" sz="6000" dirty="0" smtClean="0">
                <a:latin typeface="Monotype Corsiva" pitchFamily="66" charset="0"/>
              </a:rPr>
              <a:t>”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 flipH="1">
            <a:off x="5148064" y="4077072"/>
            <a:ext cx="360040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Работу выполнили учащиеся 5 В класса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МОУ СОШ № 29 г. Твери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Руководитель проекта Година О.А.</a:t>
            </a:r>
            <a:endParaRPr lang="ru-RU" sz="18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Сергей Тюленин</a:t>
            </a:r>
            <a:br>
              <a:rPr lang="ru-RU" dirty="0" smtClean="0"/>
            </a:br>
            <a:r>
              <a:rPr lang="ru-RU" dirty="0" smtClean="0"/>
              <a:t>1-й слева в последнем ряду</a:t>
            </a:r>
            <a:endParaRPr lang="ru-RU" dirty="0"/>
          </a:p>
        </p:txBody>
      </p:sp>
      <p:pic>
        <p:nvPicPr>
          <p:cNvPr id="23554" name="Picture 2" descr="http://www.molodguard.ru/newphoto3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73417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Агитбригада </a:t>
            </a:r>
            <a:r>
              <a:rPr lang="ru-RU" sz="1800" dirty="0" err="1" smtClean="0"/>
              <a:t>Краснодонской</a:t>
            </a:r>
            <a:r>
              <a:rPr lang="ru-RU" sz="1800" dirty="0" smtClean="0"/>
              <a:t> школы N4,</a:t>
            </a:r>
            <a:br>
              <a:rPr lang="ru-RU" sz="1800" dirty="0" smtClean="0"/>
            </a:br>
            <a:r>
              <a:rPr lang="ru-RU" sz="1800" dirty="0" smtClean="0"/>
              <a:t>в кубанке - Сергей Тюленин, вторая справа - Любовь Шевцова</a:t>
            </a:r>
            <a:endParaRPr lang="ru-RU" sz="1800" dirty="0"/>
          </a:p>
        </p:txBody>
      </p:sp>
      <p:pic>
        <p:nvPicPr>
          <p:cNvPr id="24578" name="Picture 2" descr=" Агитбригада Краснодонской школы N4, в кубанке - Сергей Тюленин, вторая справа - Любовь Шевц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7358114" cy="4709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4257676" cy="6297634"/>
          </a:xfrm>
          <a:solidFill>
            <a:srgbClr val="FC4A1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Клятва МОЛОДОГВАРДЕЙЦЕВ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	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Я, Сергей Тюленин, вступая в ряды членов "Молодой гвардии", перед лицом своих друзей по оружию, перед лицом родной многострадальной земли, перед лицом всего народа торжественно клянусь: беспрекословно выполнять любые задания организации;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хранить в глубочайшей тайне все, что касается моей работы в "Молодой гвардии".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Я клянусь мстить беспощадно за сожженные, разоренные города и села, за кровь наших людей, за мученическую смерть героев-шахтеров. И если для этой мести потребуется моя жизнь, я отдам ее без минуты колебаний.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Если же я нарушу эту священную клятву под пытками или из-за трусости, то пусть мое имя, мои родные будут навеки прокляты, а меня самого покарает суровая рука моих товарищей.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Кровь за кровь, смерть за смерть! 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Клятва молодогвардейцев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4143566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Один месяц из жизни Сергея Тюленина, последний, - январь 1943 года.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	</a:t>
            </a:r>
            <a: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После первых арестов Сергей ушел из города, пытаясь перейти линию фронта, был ранен в руку. 25 января измученный и голодный возвратился домой... и вскоре попал в фашистские застенки. Его предали. Родственники считают, что это сделала соседка по наущению полиции. </a:t>
            </a:r>
          </a:p>
          <a:p>
            <a:pPr>
              <a:lnSpc>
                <a:spcPct val="170000"/>
              </a:lnSpc>
              <a:buNone/>
            </a:pPr>
            <a: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Следом арестовали и Александру Васильевну. ( мать)."В дверях камеры было маленькое оконце. Утром я подошла к двери, в них, может, Сережу увижу. И правда, ведут моего сыночка. Одной рукой завивает </a:t>
            </a:r>
            <a:r>
              <a:rPr lang="ru-RU" sz="5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чубок</a:t>
            </a:r>
            <a: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свой, другая рука на перевязи, сам бледный, а под глазами синяки. И вскоре заиграл патефон, а я думаю, понятно, зачем завели музыку. Бить начали Сергея. А на третий день вызывают меня...»</a:t>
            </a:r>
          </a:p>
          <a:p>
            <a:pPr>
              <a:lnSpc>
                <a:spcPct val="170000"/>
              </a:lnSpc>
              <a:buNone/>
            </a:pPr>
            <a: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Потом его пытали на глазах у матери. Избивали, загоняли в рану раскаленный шомпол, ломали пальцы... Но он "не проронил ни слова о пощаде и не выдал никого из молодогвардейцев», - это уже свидетельство палача, начальника </a:t>
            </a:r>
            <a:r>
              <a:rPr lang="ru-RU" sz="5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краснодонского</a:t>
            </a:r>
            <a:r>
              <a:rPr lang="ru-RU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жандармского поста: «  От него ничего так и не добились. После пыток я отдал приказание расстрелять Тюленина. Мы удивлялись, как могла у еще молодого человека выработаться такая крепкая воля. По-видимому, презрение к смерти породило в нем твердость характера</a:t>
            </a:r>
            <a:r>
              <a:rPr lang="ru-RU" sz="5600" b="1" dirty="0" smtClean="0">
                <a:solidFill>
                  <a:srgbClr val="FFFF00"/>
                </a:solidFill>
              </a:rPr>
              <a:t>".</a:t>
            </a:r>
            <a:endParaRPr lang="ru-RU" sz="5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molodguard.ru/newphoto20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863547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214554"/>
            <a:ext cx="35432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Бюст Сергея Тюленина</a:t>
            </a:r>
            <a:br>
              <a:rPr lang="ru-RU" dirty="0" smtClean="0"/>
            </a:br>
            <a:r>
              <a:rPr lang="ru-RU" dirty="0" smtClean="0"/>
              <a:t>у здания краснодонской шахты,</a:t>
            </a:r>
            <a:br>
              <a:rPr lang="ru-RU" dirty="0" smtClean="0"/>
            </a:br>
            <a:r>
              <a:rPr lang="ru-RU" dirty="0" smtClean="0"/>
              <a:t>носящей его имя</a:t>
            </a:r>
            <a:endParaRPr lang="ru-RU" dirty="0"/>
          </a:p>
        </p:txBody>
      </p:sp>
      <p:pic>
        <p:nvPicPr>
          <p:cNvPr id="19458" name="Picture 2" descr="http://www.molodguard.ru/newphoto4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4419600" cy="600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36861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Памятник Сергею Тюленину </a:t>
            </a:r>
            <a:br>
              <a:rPr lang="ru-RU" dirty="0" smtClean="0"/>
            </a:br>
            <a:r>
              <a:rPr lang="ru-RU" dirty="0" smtClean="0"/>
              <a:t>в деревне </a:t>
            </a:r>
            <a:r>
              <a:rPr lang="ru-RU" dirty="0" err="1" smtClean="0"/>
              <a:t>Нечаево</a:t>
            </a:r>
            <a:endParaRPr lang="ru-RU" dirty="0"/>
          </a:p>
        </p:txBody>
      </p:sp>
      <p:pic>
        <p:nvPicPr>
          <p:cNvPr id="20482" name="Picture 2" descr="http://www.molodguard.ru/newphoto1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85728"/>
            <a:ext cx="4554173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83880" cy="1051560"/>
          </a:xfrm>
        </p:spPr>
        <p:txBody>
          <a:bodyPr/>
          <a:lstStyle/>
          <a:p>
            <a:r>
              <a:rPr lang="ru-RU" dirty="0" smtClean="0"/>
              <a:t>Цель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ru-RU" dirty="0" err="1" smtClean="0"/>
              <a:t>Популизация</a:t>
            </a:r>
            <a:r>
              <a:rPr lang="ru-RU" dirty="0" smtClean="0"/>
              <a:t> героев ВОВ среди молодежи , а также изучение подвигов героев СССР на примере выходцев из Твери.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9190" y="142852"/>
            <a:ext cx="3929090" cy="657229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Сергей Тюленин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</a:rPr>
              <a:t>12 августа 1925г. - 31 января 1943г </a:t>
            </a:r>
            <a:r>
              <a:rPr lang="ru-RU" sz="1400" dirty="0" smtClean="0">
                <a:solidFill>
                  <a:srgbClr val="00B050"/>
                </a:solidFill>
              </a:rPr>
              <a:t/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Первый </a:t>
            </a:r>
            <a:r>
              <a:rPr lang="ru-RU" sz="1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краснодонский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подпольщик, один из самых смелых молодогвардейцев, руководитель группы.</a:t>
            </a:r>
            <a:b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Похоронен в братской могиле в городе Краснодоне.</a:t>
            </a:r>
            <a:b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сентябре 1943 года Сереже присвоено звание Героя Советского Союза с вручением ордена Ленина и </a:t>
            </a:r>
            <a:b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медали "Золотая Звезда", </a:t>
            </a:r>
            <a:b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 также он награжден медалью "Партизану  Отечественной войны" 1-й степени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molodguard.ru/newphoto7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ул. Сергея Тюленина, Тверь, Тверская обл., 170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871543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molodguard.ru/newphoto3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215370" cy="6210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 Сергея Тюленина</a:t>
            </a:r>
            <a:endParaRPr lang="ru-RU" dirty="0"/>
          </a:p>
        </p:txBody>
      </p:sp>
      <p:pic>
        <p:nvPicPr>
          <p:cNvPr id="18438" name="Picture 6" descr="http://www.molodguard.ru/newphoto1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628654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Сергей Тюленин (последний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ряд,четвёртый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слева)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www.molodguard.ru/newphoto20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358114" cy="5259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olodguard.ru/newphoto20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15436" cy="6594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Сергей Тюленин</a:t>
            </a:r>
            <a:br>
              <a:rPr lang="ru-RU" sz="2000" dirty="0" smtClean="0"/>
            </a:br>
            <a:r>
              <a:rPr lang="ru-RU" sz="2000" dirty="0" smtClean="0"/>
              <a:t>(первый слева в первом ряду)среди учеников художественной самодеятельности клуба   имени     А.М. Горького</a:t>
            </a:r>
            <a:endParaRPr lang="ru-RU" sz="2000" dirty="0"/>
          </a:p>
        </p:txBody>
      </p:sp>
      <p:pic>
        <p:nvPicPr>
          <p:cNvPr id="22530" name="Picture 2" descr="http://www.molodguard.ru/newphoto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748086" cy="4883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77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Цель проекта </vt:lpstr>
      <vt:lpstr>Сергей Тюленин  12 августа 1925г. - 31 января 1943г   Первый краснодонский подпольщик, один из самых смелых молодогвардейцев, руководитель группы. Похоронен в братской могиле в городе Краснодоне. В сентябре 1943 года Сереже присвоено звание Героя Советского Союза с вручением ордена Ленина и  медали "Золотая Звезда",  а также он награжден медалью "Партизану  Отечественной войны" 1-й степени.</vt:lpstr>
      <vt:lpstr>Презентация PowerPoint</vt:lpstr>
      <vt:lpstr>Презентация PowerPoint</vt:lpstr>
      <vt:lpstr>Семья Сергея Тюленина</vt:lpstr>
      <vt:lpstr>Сергей Тюленин (последний ряд,четвёртый слева)</vt:lpstr>
      <vt:lpstr>Презентация PowerPoint</vt:lpstr>
      <vt:lpstr>Сергей Тюленин (первый слева в первом ряду)среди учеников художественной самодеятельности клуба   имени     А.М. Горького</vt:lpstr>
      <vt:lpstr>Сергей Тюленин 1-й слева в последнем ряду</vt:lpstr>
      <vt:lpstr>Агитбригада Краснодонской школы N4, в кубанке - Сергей Тюленин, вторая справа - Любовь Шевцова</vt:lpstr>
      <vt:lpstr>Клятва МОЛОДОГВАРДЕЙЦЕВ   Я, Сергей Тюленин, вступая в ряды членов "Молодой гвардии", перед лицом своих друзей по оружию, перед лицом родной многострадальной земли, перед лицом всего народа торжественно клянусь: беспрекословно выполнять любые задания организации;  хранить в глубочайшей тайне все, что касается моей работы в "Молодой гвардии".   Я клянусь мстить беспощадно за сожженные, разоренные города и села, за кровь наших людей, за мученическую смерть героев-шахтеров. И если для этой мести потребуется моя жизнь, я отдам ее без минуты колебаний.   Если же я нарушу эту священную клятву под пытками или из-за трусости, то пусть мое имя, мои родные будут навеки прокляты, а меня самого покарает суровая рука моих товарищей.  Кровь за кровь, смерть за смерть! </vt:lpstr>
      <vt:lpstr>Презентация PowerPoint</vt:lpstr>
      <vt:lpstr>Презентация PowerPoint</vt:lpstr>
      <vt:lpstr>Бюст Сергея Тюленина у здания краснодонской шахты, носящей его имя</vt:lpstr>
      <vt:lpstr>Памятник Сергею Тюленину  в деревне Нечаево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Тюленин</dc:title>
  <dc:creator>Alex</dc:creator>
  <cp:lastModifiedBy>Иван Захаров</cp:lastModifiedBy>
  <cp:revision>9</cp:revision>
  <dcterms:created xsi:type="dcterms:W3CDTF">2015-04-17T18:58:25Z</dcterms:created>
  <dcterms:modified xsi:type="dcterms:W3CDTF">2015-05-14T20:37:15Z</dcterms:modified>
</cp:coreProperties>
</file>