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55" d="100"/>
          <a:sy n="55" d="100"/>
        </p:scale>
        <p:origin x="-10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3962400"/>
            <a:ext cx="4876800" cy="914400"/>
          </a:xfrm>
        </p:spPr>
        <p:txBody>
          <a:bodyPr/>
          <a:lstStyle/>
          <a:p>
            <a:endParaRPr lang="ru-RU" b="1" dirty="0" smtClean="0"/>
          </a:p>
          <a:p>
            <a:r>
              <a:rPr lang="ru-RU" dirty="0" smtClean="0"/>
              <a:t>ВЫПОЛНЕНО УЧЕНИКОМ 7 «В»КЛАССА</a:t>
            </a:r>
          </a:p>
          <a:p>
            <a:r>
              <a:rPr lang="ru-RU" dirty="0" smtClean="0"/>
              <a:t>КЛАССНЫЙ РУКОВОДИТЕЛЬ: ГОДИНА ОЛЬГА ИВАНОВНА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Monotype Corsiva" pitchFamily="66" charset="0"/>
              </a:rPr>
              <a:t>Проект </a:t>
            </a:r>
            <a:r>
              <a:rPr lang="en-US" dirty="0">
                <a:latin typeface="Monotype Corsiva" pitchFamily="66" charset="0"/>
              </a:rPr>
              <a:t>“</a:t>
            </a:r>
            <a:r>
              <a:rPr lang="ru-RU" dirty="0">
                <a:latin typeface="Monotype Corsiva" pitchFamily="66" charset="0"/>
              </a:rPr>
              <a:t>Улицы героев в Твери</a:t>
            </a:r>
            <a:r>
              <a:rPr lang="en-US" dirty="0">
                <a:latin typeface="Monotype Corsiva" pitchFamily="66" charset="0"/>
              </a:rPr>
              <a:t>”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flipH="1">
            <a:off x="2915816" y="6172200"/>
            <a:ext cx="3384376" cy="1224136"/>
          </a:xfrm>
          <a:prstGeom prst="rect">
            <a:avLst/>
          </a:prstGeom>
        </p:spPr>
        <p:txBody>
          <a:bodyPr vert="horz" lIns="182880" tIns="0">
            <a:no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dirty="0" smtClean="0">
                <a:solidFill>
                  <a:schemeClr val="tx1"/>
                </a:solidFill>
                <a:latin typeface="Monotype Corsiva" pitchFamily="66" charset="0"/>
              </a:rPr>
              <a:t>Тверь 2015.</a:t>
            </a:r>
            <a:endParaRPr lang="ru-RU" sz="1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esktop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858000" cy="556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6172200"/>
            <a:ext cx="783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Могила Зои Космодемьянской на Новодевичьем кладбище Москвы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 ЗА ПРОСМОТР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183880" cy="1051560"/>
          </a:xfrm>
        </p:spPr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ru-RU" dirty="0" err="1" smtClean="0"/>
              <a:t>Популизация</a:t>
            </a:r>
            <a:r>
              <a:rPr lang="ru-RU" dirty="0" smtClean="0"/>
              <a:t> героев ВОВ среди молодежи , а также изучение подвигов героев СССР на примере выходцев из Твери.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груженное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1752598" y="228600"/>
            <a:ext cx="4343399" cy="4997637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5181600"/>
            <a:ext cx="8461248" cy="1524000"/>
          </a:xfrm>
        </p:spPr>
        <p:txBody>
          <a:bodyPr/>
          <a:lstStyle/>
          <a:p>
            <a:r>
              <a:rPr lang="ru-RU" dirty="0" smtClean="0"/>
              <a:t>Улица находится в Пролетарском районе</a:t>
            </a:r>
            <a:r>
              <a:rPr lang="en-US" dirty="0" smtClean="0"/>
              <a:t>.</a:t>
            </a:r>
            <a:r>
              <a:rPr lang="ru-RU" dirty="0" smtClean="0"/>
              <a:t>Идет  от улицы Академической до проспекта Ленина</a:t>
            </a:r>
            <a:r>
              <a:rPr lang="en-US" dirty="0" smtClean="0"/>
              <a:t>.</a:t>
            </a:r>
            <a:r>
              <a:rPr lang="ru-RU" dirty="0" smtClean="0"/>
              <a:t>Названа в честь Героя Советского  Союза-Зои Анатольевны Космодемьянской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72200" y="0"/>
            <a:ext cx="1981200" cy="1066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3dc95e17739ae06b91d7f354b9_pre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28194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24200" y="914400"/>
            <a:ext cx="5565648" cy="6096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Зоя Анатольевна Космодемьянская родилась 8 сентября 1923 г. в деревне </a:t>
            </a:r>
            <a:r>
              <a:rPr lang="ru-RU" b="1" dirty="0" err="1" smtClean="0"/>
              <a:t>Осино-Гай</a:t>
            </a:r>
            <a:r>
              <a:rPr lang="ru-RU" b="1" dirty="0" smtClean="0"/>
              <a:t> (ныне Тамбовская область). Ее дед, священник, погиб от рук большевиков в августе 1918 г., отец тоже учился в духовной семинарии, но не окончил курса и в 1925-м вынужден был, спасаясь от доноса, переехать в Сибирь. Там семья Космодемьянских жила в течение года, после чего смогла перебраться в Москву. В 1933-м Зоя осиротела (потеряла отца). Школьные годы будущей героини омрачались болезнями – сначала нервным срывом, затем тяжелейшим менингитом. Тем не менее, она запомнилась всем, кто ее знал, как впечатлительная, неординарная, одаренная в учебе девушка с обостренным чувством справедливости.</a:t>
            </a:r>
          </a:p>
          <a:p>
            <a:r>
              <a:rPr lang="ru-RU" b="1" dirty="0" smtClean="0"/>
              <a:t>31 октября 1941 г. Зоя Космодемьянская добровольно стала бойцом разведывательно-диверсионной части № 9903 штаба Западного фронта. Обучение было очень коротким – уже 4 ноября Зою перебросили под Волоколамск, где она успешно справилась с заданием по минированию дороги. 17 ноября 1941 г. появился приказ Ставки Верховного главнокомандования № 0428, предписывавший «разрушать и сжигать дотла все населенные пункты в тылу немецких войск на расстоянии 40-60 км в глубину от переднего края и на 20-30 км вправо и влево от дорог. Для уничтожения населенных пунктов в указанном радиусе действия бросить немедленно авиацию, широко использовать артиллерийский и минометный огонь, команды разведчиков, лыжников и партизанские диверсионные группы, снабженные бутылками с зажигательной смесью, гранатами и подрывными средствами».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00600" y="0"/>
            <a:ext cx="2743200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ЗОЯ КОСМОДЕМЬЯНСКАЯ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3962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38600" y="838200"/>
            <a:ext cx="4879848" cy="4267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 другой день руководство части № 9903 получило боевое задание – уничтожить 10 населенных пунктов, в том числе и деревню Петрищево Рузского района Московской области. В составе одной из групп отправилась на задание и Зоя. Она была вооружена тремя бутылками с зажигательной смесью КС и наганом. У деревни </a:t>
            </a:r>
            <a:r>
              <a:rPr lang="ru-RU" b="1" dirty="0" err="1" smtClean="0"/>
              <a:t>Головково</a:t>
            </a:r>
            <a:r>
              <a:rPr lang="ru-RU" b="1" dirty="0" smtClean="0"/>
              <a:t> группа, с которой шла Зоя, попала под обстрел, понесла потери и распалась. Ночью 27 ноября Зоя Космодемьянская добралась до Петрищева и сумела поджечь там три дома. После этого она переночевала в лесу и снова вернулась в Петрищево с тем, чтобы до конца выполнить боевой приказ – уничтожить этот населенный пункт.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5105400" cy="1143000"/>
          </a:xfrm>
        </p:spPr>
        <p:txBody>
          <a:bodyPr/>
          <a:lstStyle/>
          <a:p>
            <a:r>
              <a:rPr lang="ru-RU" dirty="0" smtClean="0"/>
              <a:t>БОЕВОЕ ЗАДАНИЕ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927360_part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3962400" cy="3505199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43400" y="1600200"/>
            <a:ext cx="4422648" cy="4495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Но за сутки обстановка в деревне изменилась. Оккупанты собрали местных жителей на сходку и велели им охранять дома. Именно местный житель по фамилии Свиридов и заметил Зою в тот момент, когда она пыталась поджечь его сарай с сеном. Свиридов побежал за немцами, и Космодемьянская была схвачена. Издевались над Зоей страшно. Пороли ремнями, подносили к губам горящую керосиновую лампу, водили босиком по снегу, вырвали ногти на руках. Избивали Космодемьянскую не только немцы, но и местные жительницы, дома которых она сожгла. Но Зоя держалась с поразительным мужеством. Настоящего имени на допросе она так и не назвала, сказала, что зовут ее Таней.</a:t>
            </a: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24400" y="457200"/>
            <a:ext cx="4038600" cy="1066800"/>
          </a:xfrm>
        </p:spPr>
        <p:txBody>
          <a:bodyPr/>
          <a:lstStyle/>
          <a:p>
            <a:r>
              <a:rPr lang="ru-RU" dirty="0" smtClean="0"/>
              <a:t>ГЕРОЙСКИЙ ПОСТУПОК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lip_image002_thumb[6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37338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62400" y="1600200"/>
            <a:ext cx="4803648" cy="52578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29 ноября 1941 г. Зоя Космодемьянская была повешена оккупантами. Перед смертью она произнесла гордую фразу, затем ставшую знаменитой: «Нас 170 миллионов, всех не перевешаете!» 27 января 1942 г. о подвиге Зои Космодемьянской появилась первая публикация в прессе – статья П. </a:t>
            </a:r>
            <a:r>
              <a:rPr lang="ru-RU" b="1" dirty="0" err="1" smtClean="0"/>
              <a:t>Лидова</a:t>
            </a:r>
            <a:r>
              <a:rPr lang="ru-RU" b="1" dirty="0" smtClean="0"/>
              <a:t> «Таня» (ее напечатала «Правда».) Вскоре удалось установить личность героини, и 18 февраля появилась вторая статья – «Кто была Таня». За два дня до этого вышел указ о присвоении Космодемьянской звания Героя Советского Союза посмертно. Она стала первой женщиной, удостоенной этого звания в годы Великой Отечественной войны. Героиня была похоронена на Новодевичьем кладбище в Москве.</a:t>
            </a:r>
          </a:p>
          <a:p>
            <a:r>
              <a:rPr lang="ru-RU" b="1" dirty="0" smtClean="0"/>
              <a:t>О подвиге Зои Космодемьянской уже в 1944-м о нем сняли художественный фильм, памятники героине украсили собой улицы Москвы, Петербурга, Киева, Харькова, Тамбова, Саратова, Волгограда, Челябинска, Рыбинска, о Зое написаны поэмы и повести, а улиц, названных в ее честь, в городах и селах бывшего СССР насчитывается несколько сотен.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7200" y="457200"/>
            <a:ext cx="4495800" cy="1066800"/>
          </a:xfrm>
        </p:spPr>
        <p:txBody>
          <a:bodyPr/>
          <a:lstStyle/>
          <a:p>
            <a:r>
              <a:rPr lang="ru-RU" dirty="0" smtClean="0"/>
              <a:t>СМЕРТЬ ЗОИ КОСМОДЕМЬЯНСКОЙ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ПЯМЯТНИК ЗОИ</a:t>
            </a:r>
            <a:endParaRPr lang="ru-RU" dirty="0"/>
          </a:p>
        </p:txBody>
      </p:sp>
      <p:pic>
        <p:nvPicPr>
          <p:cNvPr id="7" name="Содержимое 6" descr="Memorial_to_Zoya_Kosmodemyanska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01863"/>
            <a:ext cx="2819400" cy="3970337"/>
          </a:xfrm>
        </p:spPr>
      </p:pic>
      <p:pic>
        <p:nvPicPr>
          <p:cNvPr id="8" name="Содержимое 7" descr="newphoto204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819400"/>
            <a:ext cx="4419600" cy="274319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ЗОЕ ОКОЛО ШКОЛЫ В КОТОРОЙ ОНА УЧИЛАСЬ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/>
              <a:t>ШКОЛА ГДЕ УЧИЛАСЬ ЗОЯ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data:image/jpeg;base64,/9j/4AAQSkZJRgABAQAAAQABAAD/2wCEAAkGBxQTEhUUExQWFRUXGBwbGBgXGRkeGBkbHBsaGhwbHBwgHiggHBolGxobIjEiJSkrLi4uHB8zODMsNygtLisBCgoKDg0OGxAQGywkHyQsLCwsLDQsLCwsLCwsLCwsLCwsLCwsLCwsLCwsLCwsLCwsLCwsLCwsLCwsLCwsLCwsLP/AABEIALcBEwMBIgACEQEDEQH/xAAbAAABBQEBAAAAAAAAAAAAAAAEAAIDBQYBB//EAEgQAAIBAgQDBgMGAwYDBQkAAAECEQMhAAQSMQVBUQYTImFxgTKRoRRCscHR8CNS4QcWM3LS8UNikhUkg7LCNERTVHOCotPi/8QAGQEAAwEBAQAAAAAAAAAAAAAAAAECAwQF/8QAKhEAAgICAgICAQMEAwAAAAAAAAECEQMhEjFBUQQTImGhwSNxkfBSgdH/2gAMAwEAAhEDEQA/AMDwtlYmo7iQGgbszERHSLSSdsF1CiLDKGJJkkkSABKAiCFkG/OMCVAKdho06RqG7GYMg2AE33k7kEWxDmqgZacLA6AibW6TNj9Mcze0SXuQy1RKJcrpokggsdTMGMeGL8rT1JnbGVVmp1NSmCJHSJt9Ri7OaLUtIsJALHdyB4eUWgyfXyxXZrKMW+Enf4Rzt1gfKY6YcpJv9K8kRIK9bvFiBIAgiBtyNt8dpUAS0bCJLCymx2G+xHphzcMA1amkgxpW7TO3n6gRbENA6ZUyqGxgTcbG/tfCtVooaVYEgXG0wQOV7+eOrR1HTIU2GptvI9RE/uMRmsSdIJAmJvHXb1xPUSHAjlcdD/vhgWPEUDO5EBWMQpMEqoljP3jGKsosrploO3Xy6/s4L+1ExIW2q8xMnkB02E+eGZap4m0yVPxWBMagSZj+m2JjaAakqLEAX9tpw+lWYoKSKgZmgtA1mdl1HZedo3xGVUkhSQk2B5Sf03wVw3hzVm0Aos/CXMLMfD6mPeMXG70Jml7OZ2rTalQy5UtUu7CLGbgk3JA+nW2PVKKEAAmTzPXHm/Z3gdQ5xfCQqEmo62VgLoBsbkD649NjHpfF5U7VHHmavRwDDtOOgYcBjqMjtNL32xfZfNIFCg4oxiagYIIxlkhyRpjnxZolnHcDU85a+HrmNW2ONxZ28kSk4Y4wPls8jllG6mL85JAjrcEYkOcQOEJGqNUeQ54lMBVXCqWNgBJJsAMeV9t+IKtdn16VBCzotYAzYeITN/P0x6Dmu0tAlqbatJsTHhg2JN9uWPJu0mZaTTDk02PgDCQABGkxNiIFuQBtOOT5ORNKKGl5KLimdZpZSADs3Ig8z5eXniszlMroOw3G8M33jJ25W8sE5skIsCAwJ8PwCSYtYgDzHU4BfPGFLojwsAmLgSbiNpg/O+OeC9AQUOKAVEcqAga6jYC1lHT8YxoqPFAVKqsyqNDaYAOkXjYadr874p+z9Gm7trVmgSGC6lAg7r1sSPT3xoqmUDqFYsnhC0wnhZ4gkkcgY52A5HCyuN0BmeLZknSPA7EG5tpjkeUgDl19sM7O1obQTLPCr/KszJPnBOO59dIakysvrEzaPa/KJBw/hPD69Ni4SmNCsQWNpIsbEkmDA5bY11woB1FWeqRl1JiZ1kWAIEzAtJB+WLkVHR+6ViWChXgAXhb9QOpPmbTjG5ZWqVIHhawFze4sOcDfyjF4tBUY6qrFyJOgg+ZDSJbccwDe9sTkh4AE4xSYViFspINhYedtxz63xzJBGrKr7EidJgmdx0n5xganqJnkTzudrC3LFnSFAuCQVqKwLBiCtuQiLbnadh541T4oTNdUzbk+AwuwDGoWgWudW9sLAVLiKUwFOkEcjpnrex/HCxxvLkbHSMkuSZiQ1RAFEyZvFoAjeMSZhGlWEmRBABAtt1vYz/XAJr3gTFpBttt7Yn+2FhDDYWjzjpYjz9BjraYxq54JJA2mCdr9Pa3vhrZosNUkGfPfy/dsJGZT4QYNrwee3rblgzIcIYMrVAIBkLN2gT68vrhvitiBUdgutTvIJmTYA7HlibKp3ykX1geHaDYSD0/qcd7hlDDSiqWBBYqTcbekeXNfLBObytJR3iw3XxHaOgHXz9hhOQFXlE/irqF9Q5eY3EdMQ1lliRe53Ij59MWeYqqaawQSdSpe+mR8Rn2ggb7Yr8mpJZosJ1L9T9RPlik/IDNIgdd/64mylcIwPLf12sRtG9v9sRZjLHULiDtJ2vyw9KRBIt87cjM8sV4AJ4noGlkGnUT4ReBaL45l67L8Jv8Avnywq4mVBXaTa9unlhZLKeIeK07A8xtM8sSugND2c7VvkdaBRVRyDBYgKYExa1ses8EzrV6K1WptSLCdLbxyPuL3x4rRzgpvrUhWDEliAdPOEUrYgix5beePWuynEquYpd840ByNK+UbgxcEY7vj5X1dmGTGns0AGHAY6BiJa20/s47JSo54wsmAw9cDGpLADrf0g/ng2lTJMDfApXY3GqIs1m9CEyLCYJgRMenX1g4o6/G6u4bQpI2+8hkSARcDebAz8rvtNIC6qieSEEBogkFptOwNokYwzFtVrliQoOmFgFj4ryBJiceV8jLKTpdHXCCiaVM4oMl9UMGTz0gAA2hC0kkwfhBuYlcS4nRp1O8OrWvwgaSLltSsCPDcSSATPW+MXTz/AITqYtUEg6wZUWuDbmTE8uVrsRncnSZUxI3I0kCx35nexgT1xhzb0WE8U4l/hOTDuxtcmGuBA9TytAxnuJV/4lUAwCZLRBFpA6n52+mDOKZSo6laZKOjlhaQDCy07GRaReR74qMvkSoKtVMxrfSIRQDBhmE22xz6vYyJ/CBNQ6YMhp1HxDwzEX69DgQcNes001I1dVMhZje0j8YwTxOtqmmdRggAne/WLG0fu+DVDSlGiSQJ+IiUGuS0Lzk8xzw1JpCGcM4YlHvPEytCyGFyJaQOQ5jmRB5YVZmVQwfUwVkGpZvJELaSfXriV0dpMTRgKgkEsFN3jkWkjA9PNvSpu4DSCbsDMEXg8plb+R64nbdvYEvFcgGoLKhWC6QpnWWJBNmMgD068sV2Qov3YQDQSSIIIJJ87zYkwI/LDeFVKtZ6dUk6ZYEgm0CZHvy+dsG06hTSSXQKCDPxQd4AHM2/pinaXEDmVr0VKpTClj8TKCGECTJJk8zvz2OIeIZZBUpKvjBksFPieGhwFiQIBvcEz0wdlaqO4GlU2JdQJU7jxaZPp1OK/iWTRMzTZTpBBk6iQT4tjAg9d/i6YeOS5bCgHiJpo7d2rBSIKPGpCAJNvUkf0wXRo0qtM3ZW1WdlgQALSDHltz35YHzOT8IqKjOCWZ9LCFBuJAuOeIOD8SYamlmAGx5HkSYt0EbwMbTfLcRJUXFfu5shNheT0E88LFfQ7SaBpCoQCeZ5knr54WMPrl6HRTLTk6baifly+WDDRAUaTdTvMajck39sBCkxuBtvE29TtiY5appnSPKDc8/eMdL/ALjDcy6k2MEqLT5R+WBWzWkyt2giNMjaCR574CiJncEbdcSZetNRdWwaZIvbBxAlaSFm3K4N9jE++CcvVKXOm0iCORB2ERuNxe+E1WH8MFTY33B5H99cEighkkwIPw+JVIkAeYPkeuJb0IGp5Sm6yCysWAEEFDPVd1v5+3WWrSC02DNc2sLafDvaQZm2BWogICskkze4iYFh59d5GBxMHUSJ8z5XjDq/IDjUkFQBYgTE+4nbCIMA7iTIJ85/DDE+8RtbaL+3PD6javCCY5A9Z6cj6YsCZKwDHqZPWJ/THGkDcR1HngMmD5YKSuRYQOsXIG2FQBmTyeqtSpEyjPTDWII1FdVmMgCd7A749v4IgChE+BAFXyAC/iI+uPG+C06tMGqtMtC2dlJCh1aCIFuhPKces9gqP/dVcPqUi3kbyCecWHscdOBfkRN6NKbDFdnqmlgBzYEe8D57+uD8oSQeUGPlgPPKFdSRaQfLwzz97e46Y68juNmONVKgnJ0/Ex9h+Z9yPpg1LXxFlFttc3PrgjO5dlS5CEixaYt1IBjFOSjHZHFylox3aTOhWurEaSvjBmST4hPiIgxt+eKfhPGw9SoHJ8SFdUSQSGUwADM6rgKTYbb4veN50VF0tTK1SNKNIBBMapJAtG20+XPG5BFWuGcMA2wSBLQQJM3hwNjBAN538nI052n/AAdME0tk/aoK1YimFSmAIYBZfwKVJt8RAmbkSZIxpuzuUSnk2cEVG7sjqQGUj4SI0kEE26AzpvnOM1q5hnMM1NzqZxpNKAIkTLAgLpu2w5WblqjA01YqAFB1KREXk2YX0yQPL1lN8X1ssbxfiDVVp6D8B8VwFbkbBRYDpv5WxTq7ePUvi0kTIsRJnfmYtyJwTm86WRzRKMR92RGqfFJ1bEfu4xUZ2tUZ2kcwsTIjmJjaYv5+WORJy7GBVKkIVltc6tKCbbS3QfmcF5Wm1LLr3rSpNtBOsKSPiaP5uRJM4dwnLR3ruxUFGiIki+4iQpg3I6HHeK5hFpsophvFBmSQCAVvY3JOLbt8UICp8S0lgG10lgRMMVsBJ6SOV78sGcPoCu9QuzFYJFMMNIJsNRH3QAIAufbGUpoVDEgwBM9LxP8ATGy4TK02o0HB7xAXZoESIkkbQIt5XF8XkjxWhirV3y7jLrOxgBYZyQb2JAPP2xmuIVaiOe8Db+IEnT5CZvz5zjR9pjNCnD1GZN3BYqSNvFYERzj36VlHjwR2bQkmBpYHw6QACPOwO/44WPq0rEcXMGmUQnSCAWg+W88mjn+OJqrIVdyQSoKrHW23MExM9Riu4tVao3eHc25zzM+eBspSDmGsORB8Vr2vE4rhasAmlUApOGraRqBWnfxHYloHIc8EUuGajUql+7og2tqLEwSBtIBO/pipy+RLv3agwTBPQTJN/IHGg4nQCfxWc1BqCKlxJgEksPCYkbRthydOk+xk2X7PUwo1DUYknaZvsJgXwsMHGETwnL3FoMyPL22wsZ/1Qso+H19thffn1n6/TEz5pgCDJ3J8+RB+XliBKsCwVTHMe8yfXDa5J5gxFxH7ON62In7wk3kmBHOOfv6Y79mdm1ARaZNjA3t6D+uA6eYItpJHvbBKVWBBvAF5kEbGPnFxhNNAPzRB2Nj8hG+IKtePDERtG0zf9nyxE0sZHoNttgNsRvYw3LfFJAW+TzzpJBIEcgPIdbxgSvWBbexad7W59evrhtOuAAdIsbm/S8Wgeu+I+5R/hsZ5Sd8JJXYD2DIGGyvzIsY5ScNpVLXWY5xcf7/liYVvu1IIWbcud+g9sRZADUCdpgjy9cUAUtBSpLGOUzJHPY8vfAJpTcXA/D9cFZ+sJ0wLAgjlMzv1wMsSd/Tl+GFG+wCMrmWACgmCdixA/Tnj2nsZlmpZRKRMFqlQEAWUAtIB9eZ/m8seNrpADOBpDCQdiPbr7c8esdme0uXrVKNIF+9Y1CF0tpln13PIaFPXfG+B7In0b1VAECwxn+JcYplx4oCtf2NxfzGLzPKe7bTvH+/MY8q7U1qcapZtQ8doh9yoXlaL9PfGny8klUYmeGPk9Z7N1UqnvEYEDl67fvyxdcRpoUJqfComLHa8xG4xi/7M+HtTp6mLgsJKkELeCIvBtGwt1wN2o4rUes1Nn0050ldOoWKkODNzBFhJHvbCWRqK5dnQtIyfaXNQazKSAG8AUKFUEeGzXBk7cr3xF9qFUUiAGqCNSrYFud+niN/TmRg7jnBama0sWVCoC2JVWRCbNuWO0SJE3xS0yaVUz/DJkABgzGTMjnAEAT+eMZrSaHIKTIU6bkzNrhipAYmWaIJ1G4tBEzbElbOd2y2EMLAiVXrJEkyAL7zbywY2XSopZrt4oMA8oBYm3KduY96/7Q2wADGVgzYWBZSLadr8hjBv2Sisog01csg0TMclBJEBegje22BK5pkEOwAgkQokyxgyNhaP94xPxEHQKYYtAPijkDtuYXxEX88V5RaasahMsYmBEX9STEx6euJjvYBGbpyhCXYBWW0qSIkkjcgcj1vikrKNIqBm0yuqT4iTFvMgDF64/hkIIfSLLG+nmDu0XPrjMVa2tXWFWCWiNzsb7yOnr6YvEBp+BZs1dXdQoUhm1GLnyEx7TtjvFeJoy1LBSCBYGWmQS3/LG1/Tnii7L0axqMKZUSsPrgeGdxMQfMR64s6nDjrBqUoMMC3hAMRpaZvMEldtsKUYqYA/Csi7rrd3ppB0kzDHcELYMoA6+eJuM0qS0kpnxkXYqu0wTPqeW2O0c6V0gwUpj4RswHMzPuOgO04COcRaneMWVifEp8SgETG5J5WJ8jOH+TlYEnCVRP4gkwDpBSRJBv7G4mMP4dSpM7MxAtOkCLnpY2nyOO16XfCaRcp4RrNlWAZ0iBzgWsI+VJm9VCqUjUbG8yD+/LpikuV72BOldqTNO8xFwfW0dcEfbtcGpBaALCTYwPLf8sSZGktRAjsLsI/nWRJa4+H0INsP7miLKC7S0MxGmY6bb3Hthtrz2BK2lbNUCtAkNoJBIkg3x3ENXjBBI1uI6GB7eWFiakBSa5g39D/XDloNAMGMNpONzO+23uPPHatQ+Yi3P16DG4CAvf6+55c8SrX1CNgNp5+cdbc8QDSLtJkcvzxP3YMAi8c/38sDCxlOhzBA87x6bYZWy0z4lJ9/zGHiqNUGY5AbX/fTD2YKRsZ6772PLAA3LUIUht5tBER5898NqUXUdNRv1+ftieig2UiSbWPz9NsBmoWJ2N/ODf0wJtsCXL5MtHh1SY3Av064mqkU3KpHkQTAPuBOHZOqqOCfWw2gH16C3mMD1qcnVO9ifxJ+YwdvYD2dSZgyT+V5wmIAJJ9B18/TBXDckKhhlFhYyQx329YO+IOKZNVeEfvAJ2GwkgXFja+w5YSaugJchnSjApWdLSTpm8GFiYIibmBBNsbT+z3JHN5piRqMmo9R4DchAKkaSbiQDE7XxhMrphtUix2jfkPnj1P+z7s7nUqUW1Nl6BRnKkgtWLQFDJqsBqkHyFgTbWO2Bvuy9R1aotZgIACFmW4BOoQGN1sJ5yNsZPi+TrVeJKqIqy2sMIZCNtcgESAOY3N8WXEuNZbhes165q1mWEpKAawG5kzCKTzb648v7QdssxmgaaRl8uZ/hUiRqvP8R/ic+Vh5YmTVKzSGNs9w4b2ky1R6tKg9N6lIeJEZSTAJtHxQYBiw5wbYxHG6zViQyuNz4mvJMQuoiTuI6jfYY8ny9NkKuhKMplWUkMpHMEbY2eU7VHMhaGcU94Y0V0QS5tpFVLBgY+IepFsROSmqKlhktoteJcWqKAxekgI8ImBYcrMzekYznBa7181XqtLGnQdl8jqRVsR0JtbryOCeP0aYUECGIKkxvER+Jx3+zDIPVq5tEKhmy4VWaYE1BMgbyB9MaxVrQp/qXvEkprTpJSXQ2hFZ5JLEhQbE+U+cnGZZu7jxEhnIB6TIZSedoF7fXG14z2cNGn31bMKFUiwDQbyFAg7km2PPxmVqMVAMEkDUUAAg8zAuCbz1xyTjLltGSZJTpkEghvG1p6Ak3ttE+W3sVlkAp/dMSJ3M+MxtHxMItywHWqsr6DDEjUB4TEiYJXnE25Yky9RwKahiA7QSLQB/LEG5B+nrjOUXQDs0yrV1F/HvDTpErEWmDOrkfTeK/KcKSsGd51BvGR/h6R/LG9vkZMG2LatX8RZtRRTCjeDE6jJ5Abnnt1w2pmNQWk2mWuwLEFVBFi4I5wYM+2EpNLQBVEoqrCKO9YiFjkWEtzNpFz6YpM0vfZmaDQPDq+7EGCY5bbbmMW9PP0qYKSzAQPEWFmN2bfUJHwi3LHUyCUjVfUAXJMi8A206vr0wovjsCmzgpBtSh5c6NbEKmo2LiwMTBgdPO1a2WKsFYageX3Wi528ouDzBxcVsoHFI1Svdkto0XZku0NbfafWOWAeOUBTh6J0KRpIGo6VMeKSSRIPyxtB+ACzURjc1URQAViQCehBsvLflPXFI2VmozKpKmSC5C2Fzsf6+uNHwYUgAqsXlBHhMDqwUi6326+0k1aKUeekAkqEUg6uQHhsRJ+m8HEqfFtIDD5msrAaRptDEEnURz/2wXQovzAMRz6Cf2ZwD3R1Mean72xvtA/DB2TzQRmYxO8QSVA20k2/Hljol1oAlaVMiXfxHeNH5nCwNVfWS2gGeu+FiKfsAB6toInp1H9MMS8HmOvP1w6s5Y3v1NsT5g6SvpeCPr0xqALTrAHxSf35YlpZyCQBINrxI9D1w3RJ8I3PPljtBCrEmOeG6AkpJBJ298NZZg8gMOJIBBtfbzxwWif3++mEBOhkMdQDbAc79LR88QUKFzzHMDn+mG94si3qP2OnTDo3A263wAPZhvAsbmdx87/0w3LOSwAv+mDsvQIplzpIk2Ik2vt7/AFwXQ4eoqFtakmLAGxMTHi6e2JckhFfnB3ZvqAYSu0j+k4hOYZ41H5/vfFqeDUiSzVjH8qpJiSJ+L8Oowq/ZogSKgBkrDLpEjz1EjeNvPCU4+R0VAaSJJ36X5fp9MWtLjOZQ6vtFTUBZtRLqJUiCZK3UbXt0xUuxWxiVO9jPuCQcE8LyrVnCIpZm3A3iL4pulY4rZ1aZZzLFibsTcknqdyT1xecL4M9Y+FSVHxMLCOd+vljUcK7GCmdVVDU2hVKhbdZaT9PfGlp02AgUmAtABpwLf5vLHnZvl/8AE9TF8etyMIKdKmajaF7uksiSGltkG5nU8T0Em0Y1HEtLUFqtTAdVDKD8Sk8pH4YhfsqhZW7qqNLFtOtChMzdS/qLRvhvamqy5diVYSUUTo3LqOTE88RzWTJDj79m0rUJX6M12hck0x1Lg+4T8xjQf2O5+jSr16bsFqVAgpyQC2kvKqDu3iEjc8hbGd7SjSKTD+Zr+wH4jHeH9mxmqdVgG1rVIB8JWNKsAZYGbzI649WWRYo8meZHH9kuJ6t2x7U5fKJ/EpmqxnQCvgYxsWIheYNifLHj2d4nQdg9HLpTLMGDIDK6ZgKlk3uTcnyxoaeazAy9TLcRmrSJUU2Olqyx95WnxRI+KSLiRyD4qaXdUu7YlOYawUqDTGkBRIOokkiZi5g4mWaM9pmEoODpmVViXYr8SkkX6TIkmZ98WGTzYVjqVg5WARsrQRO8nfl09cPrcPQCQSrJJYJdREEKDsLMBN98QUk011Kw4kMQu/Wb7QcZNqSEG1ci3ehmqQFAZibgiJMTg/J5fSGJgM4gswkEsbKRsAABvtM9MQVs6GdwAASmpT1B3HWfEbchy6BcLF6k6iqmQQ0EEAgSN+vMbYx21sC3y2SotWZxUgUyJEBQSFi4IMiTIHQ88N7QZlNOnWmq5bUGMzYAe/4YqOG1VEl2ZjMgwDztvG5kdL79Z+JQxCgKwDeIoJOqZI1GCQBvFvyOL5KwIMpNNDTRipDStQM2kmOnInn16YhFTWp1rMGH6eIeKAN7+d+lsWFfjLyAqBZgeGxcgWJMSRcwMT57hy06bRqZyBAI0mZjVvvzsOR2FsVy3vyALwxqfe90oIK6dNNCSLmWkj7oP1xX5rJB++qF+6CE2vBJJ8Kz4uRt5Yk/7fp+NNDKzkajpBYWuZJnUbdN5xVZ8szRfQoJAY3CkzyAk33xcYy5X0AVwikhR1MrqF2332/A4h4lwc00Ld4CpNibarG255CY88SZcxRKrJ1mSBM+wF8WFek6UyGKlIZtB+KVttuoJjbkcU5NSBGX789T8zjuCaK0iAS5U9NJMe8Y5ja16AFBMSPpjtZTaf35YLWuoW0aiTbeBFuWBqmY8MD3sMCYDqJgkHp+wPPElOiCJ1Wve8e2AtMb74JytaxAjzJ3Aw2go6KZBmx6cvbDaxbp5wJ+WHQ7Sb+HcwBziT74eKoFrFuQj9+WEBDTEk+GJ2J8vLFpwagpczfSpMMRebXwMtYADSRrE6pEbnYco/r5Yn4XxBaUsVJePCRZR1nmdht59cTK2nQBuczYdHpgRpMgc+Z+sn6YD4ehSnTfl30X9oI8pN/TAJzA1ljYRaABPqNhby5YKrg1CWpBtIEtMWO5iN+Xn9MJQrQ6Lpa4osO8RnQq0EQCSWuCTtAB63PLFTnM21clgQoHW8C5ki9/TEL5aoxCnUSRJAvbeYw2tk6tNTqTSNiTG0xO+BY62AMrT097YsKfGsxSCrTrFQswAqeGd4Om88zisBw+MVJJrZrhtS0bDgvaLNPls27V3LUlpmmYWxdmB+7ewGKr++meFvtDf9FP/Tgjs0i/ZM9rOlT3AJAkjxvii4lTprVYUmLpaGIgmwm0DnOMMeOEpSVLv1+iOyc5Rinf+2W47cZ7/wCYb/opf6MTUOOZrNEUqlQ1NTUyq6VBJFRWJEAfdBxmoxoexi/98y3+b/0nFZIQxrkktE45SyXFsj47xnvWCLdFZitiCAY3nrHthZftHmKWruX0Bm1EaVN9uYPK2OcWyUVSVFtBb/8ALSfrbFfpxpkpxSZnhi+TfouRx/MVVY1KgLpBX4AYM6oFtRsNrxPsJmOKd4x1ggPYz920eHp54L4Lw4VKVdu7DlDTg6iGWSRI68t8RcQ4RUZjVCQkgWIkC1zMHn+OM4Rjul0YZ7Ut+Qdc8yIEnwSb8yPPDBxCalhpBBEgG9jbewxG2VloJIF5JBO31/LzxGyquxFQcjcRb8jiqRkaesoRQ7gKSrAARJm5JN9MaQfpin4jTNIK8MveAQpkgjnJ3+v9DeJ5rVRolqREoCSCAL2B25i/64reOVw5BliYtqIMdL77dcZY072BLw5svWWp3rCk8i43IiLLMsZA5bm9hjlPJvlylVIYqSDfUuk8m5AQTb8MV3EK6llNMEqoUENEFtztynF3muJUqtAqg0SQdHhAneEAvG28+tsW0110wC+B5tUL12TSVhgQZ31ADT0uPkOeA+LcSFZiyksCR4b8gOe+4NvPEWbzLGnTAHdmpE6Sul7gA2BIIj195wb9gFIMzIW0xI1QdMkEi0EgcjFwTeCMZ0k+TAH4ZkNCVK9YJrI8KMB4QT8VyADcAT+WAmyoYkKQ4E6ggI0ja5N4Mi+G5qs9Qc2UNABvG8D1i/TDMpUaiZQmbElQfCPMc4n540Slt+QFwuk61PC1gJN/umx3vHLF3k61JULV2QNqI8MGqdrqxBjeeXrgTJ5U6a9SFtOqoQZJJIOkAWk+gjAoqjM1AKzd3TA5KLG+wHMnqcKX5MAHrpcaZMT6nCxzMoAxCTp5Tpn8MLG6egARWMabC84SVADe/pz9cR0X1Pc74kyWSaqSViBzJxVJdjJ6viM2t02xxaO5G084nBy8OcADWoHOdQHuYwVS4bLIuqmwJPwtJ2FoO5/rjPmukTYLw3JFxUEGIkMZAtPzxBl6DGojCm+mQSCJmDJ5XEDGlzuVCIgC6pbSLkadX3hHP1tfBPE3FKiNQHiOlZBhTBIJi8iN8XxatmsYptL2Zzi3BqqV3XSYADAgEAraCJAne8DecCLw6tMd2T8UewJ/LGiymo0hq02nYyAJmB5X+uL7IZadDSSro8EbE91IseV/qcLpIGtswf8A2PVYCVgCmWkgwfh2tc+LFpwvNrlkNNxLBm1AXGyje3TGmrIncOxBsKCJe381SRz+Hy3GPPszm2LsYF2PXri02gpM2GU4zQOpjKsFP3d9rSDv5Y0eVzeWrZeqopMx7pixelC2giGPtbyx5amYqC4U/JsaTsZn6797RRNYKMCJAZdVrBmE9f0nGPyJP62b4Ma5osqPYhWUHxQQDBqrz/8AAx3+4g/5/aqv/wCkY3OVy50L6DcoDt0LYmNL96qf+vHjv5WS+z1vqxejBZ/gX2XI5r4vG1H4mU7OOij+bGBrbnHs/aPh/f5d6IbQWKmSUIEMG5P5Yxbf2eub/aE+X/8AWOv4nyYpNze7/wDDm+Tib1BaMXONL2NU/aqLASE8R22iPxIHvjQcI/s2Qio2YrtCLqHdKJ+IC+o338vfGj4BwPI5cEK2ZZjuxWmDA5DoOeOyUoZV3o5YKeO9bMnxrKUqYCM8eAyRBN6oYje0ER74Zk+yQqoHptqU7EMvy+GxxqOJ9l8hVcsz5lWNyV7r12wbwnhmXy4PdVa3dxGlqam8klpDiSfTaMTmVx/B7RWGTUvzWmZ7LcHOUy2ZLbMqXLDkfIeeK7JcTphPE6wS33l6Dqb42naFKT5WunePJQx/DHLafHsY9seL5auTELcxz/PB8TnFS5+X/CM/lxjKS4+j1Pg9DINSrujg1hQK92WDAyRqeFMm0CwtJ6jBtLhGXIM0UO4nu2mDffQRjy+jmnRlYITBEfFBvbmDFvLG/wCGdr6Rp6iKitMMAziGNuVQWnnHrzw83hofx8dppfwZHguUqvXo0K1M93rqHxBv8NVJXYSRIIt0G0Yue1HYypWZfsupmJMobAABnLBmRJuAIufli+zOlM8GVZHdiAmofdAmxB9b/PBHFeMPTCmmHRxMMQdiIManI2OBtLIoohY/6bnR49SybaDrRtWtVXfyZp6nSR88P/7Jend0YAuyafveHTsOt8bDgoV6ag7tmHZZ/m8IH/lC+5xfmhTVswSp1a2YRMJANuhkhfkMaydIyUb0jzHI5JiSwMaBIvzkKQOlzNsWz8VzBo+MCqp5NO4MTM/FbGx4KMtqFNlPfElvEtrTYNH8sb40PG+GUvs7A0xpnxcrFr7CdidsRqSba6ItHlvZarSarUeqyKDB8cyBJ1aZsTFvQ2jEX94BSzFQ5dVRHYCb7C0yTIm5J97Y32V7O5dRU7inKxC6gSZKzbVcbjHnHaTgb5YoHtr1ECNgCPmfFiVGEpb8roNE/GeLfwlpI4IJJcKsCZ+psDsMU2UUs2lZJgm1oAFz7DGipcPVWcg94Tl6jMeXisGHQgK3y5Yj/s+4eK2aIk6gjHpaw/EjDi4xi2vAkDHs/VWAabAwDc8iARy6EYWPU8zwHL6v4lLU9pIq1RNhyDQLY5hLImuzTgeZ1OylJbGuSf8AKPbBGQ7KIx/xW0zyHrP1jENLjFVWBiCP5gsH/wC0LP1xaL2yYfHC/wCRRPzYkfTCcc9d/wC/4MkmH0eyNIX1MfaTz5dcHcL4PRp1FClwwPhDEDUYNtJMnr7YpqPbSmJ/hO07g1AoYxEsKaqD6EHEFbtobijRp0gZkKBckRchRO/O+Jjjne2yqXst84k6RE3nysZ+uDKeVp1UYVIgbE6pF4sq3IsOYxj07TvbwiRPM87YgPHMxJ7t3RSfhW49zF8dmV8o1Hszj2a/jfDqNGnS0GV2Y7A/ePMkHSy7nHF4tSFOpTANldlg9VVAq9ZuTPQYxNWrUf8AxC7X5nmd+WI/s0GVVh6t+gGI4yNC1zXFKppCmKZPi1loYwYgrO0WGCKHa+sBHdUZ2tTa/rLRirXviI1VY6d40fLHUyr8wx92jFcfYaL0du80B4Qg8wn9cRf31zRIP8ORME01tO8TtOARwuqwtTYjl4WP1jEv9364uUYeoA/E4OMemUm10EDtVm9zV3vZKf6Yeva7Nz/iD0NOn/pwCeDvAJR/e0+nXGlodja6JpOVqVHcBiVBIUbgSOfMj06YicIRV8U/+hPJJeWZ+r2ozhYkV3AnYBQB6ACML+8edP8Ax6lvT9MaFuyFQAa8tmBaJCE39NOJsv2dCtehmN+dKoI5xOnHM3D/AI/sZ/Zk9s52H4pXqnMrVqF17iQGjfvKY6dMXCb2/TYYJ4bws0qdV+5emWpgAlCNU1ENiR+xiBad9v16x9cFprSo7/jNuOxVxDNyudsORfCCet8dqt4v3++mJVWBfacBuCZv4H8gd7j+tuWMbSzyIwYJQQjmtCkPlFIEHG1enqRhsCCPn09LYqj2IAYq9RwRy0Q313xviqnZyfIVyRCOPyP/AGmP/AED1IiRiDifaRVQCk/eE7/wwsDmQSx/DFgnZGkN2dvRGB/HfBC9k8sQf8X3BEYHjxvx+xjxKKp2501++FCxXSV1odIkRpjcBVG/OcT5/tlQzF2BpEAhBAIJO5aNrCPe+LSn2TysQ3e+wT8YOIv7nZGd6h8mAj5wPph/jy5VsOBkcpnAlalSRrUysMLhnLCWidiT9R0xtaFBwMyvJqiUzefED4/bSowKOzOWpyVSWOxNgOdiDblc4dxla4U92r+Ny50p3hZyunUSBYEGJOF9qb2mS4spaXbHMK2gIjKCQIIJ0zAuDblj0/OKSrDdlJ3ncHn748gyHZqqtRCQh0kNBdeRm4+U++PQM1xPOsGvSZ9wBAtz/wB8THJhja9k0AcU41Uo5JcwQFqswtuATaL7wBjAdpOLVM4yNVI8IgQI3M4u+0v2uvpVqPgF9K3ve5g+uKPMcFdRqam6C19wJ53AMYf9O04ta0KmDZbNVERkWoQHXSY5qJgelz88N4XUagxejUZGIgkAbbx8wPlhU8sJ8TFRB+7JPyOJvsDn4Iqf5Df5GDi+AthjdoM0b/aKnzAwsV7ZZxbS/wD0n9MdxHCPr9hFzleDEyCtSeULqn1Fr4e3Z1jtSrgc5psB8wPTHrdYLILBATzaJ/e+GuabAhijQbhtJgwLX8owfYzp+s8updkn/wDg1m9EsfQkCcGUux7NH8CqPIwPqSRj0lM2sQHUAbBSo+XKNsNoFRq8TkncllJH1jCeRhwR56/Y2pYDLv8A9SW87xg7I9i3n+JQEedQD8ATjfI4Ng4HXYn9B8jjoKFgNbEi/KOl7Yf2MfFGKPYqSIp01U7y7k/LTAHrguj2NofzKSN4k7/LGmrK0eJ4Xy3I9p5dMSqVpUxpgraIj58sLnIdIzg7H0lOosYA+EKCD68yfKcG5OhTg92QkbsUQKPIAAE/PF3UpI48RBG8Tb3g3w6jmKcAKRGwG3+2E22+woq34bl0BLEmdyGIJ9III9sSUMoCJkqPug1XJA8wSRODBl1Zg5IJ+6DEAj3ud8EVKYj4RfmNNz7nCVjKvMxACtqY9NJtzItywlR1+EvJ3mAfmDGDctQHxMhDH/LYSbDSTiZwAJj8cUnWxUVtE1HLFnqACABrFyLzY747WDaWOqowF41m9r/TzwVl8hAlkOomTvF/eNsLNZVBBJVBt4m0332PrhKTocYryRZyqTl3BkgKsAzbxr+WM2tQD7vpf6/s40FZU7upT72mC0f8RSRpadrYrW4WjbV6UjzU/wDq9MKVs3g4x0CFwdx9cdFZfhj6nBa8JQf8elv1X/V646vDFP8A7xT25MP9UYnizTlH2D6E7yCsgtAuf5gD9JxqSLloknrO8R+AxnM1wMOHAzFOWDAXG5sPvWxXdm+zOaylTUmbQqfjQ3Vvm1jHMf0xpGOtnPkdvRsLTOiDzlZ/3xFolrgAdQg/ScRZviNBToqV1VhBK6wDe4wDmu0VCmf8QMP+Qlj8hgpmdlzSohecj99Bh+in6eot9TihHaGgZAV5O/gc+0Rhh48GlTRrMP8A6dj8z+OCmHI0MAfqL4QKkWv6SPwxnKXFaik6cnmIPVQB/wCbBlPiFV4/7o6z/O6AD0iZwU/IWWNbKqd9JH/MF/ScDVeD0zPgF/IflGClcsL+E+UH66R+GEKU3FvePpOE4pjKU9nqc7RaPCSP67DHMxwCmwjSreRmPlOL8IfP8cSKn7IwvrXoKRianZOj97LoR5VHH0j88DN2byoucu59Hcx543ppHy+uI/s976fzxW10LijErwDLAWeqo6d81vmMLGzais3C/TCwXL2HBFGmYIkjxH/NYegjDDxQme7p6z0U8/M7DEyupMzVPUaWj5aYwUtRRcar8oI/L8cZ79jKurka1Wznu0I2VhqmesEYIpv9lRYLESBDMDHoQs/PBNTMFhCgwfvRt6Dc4lynhsXc+q/0wkvX+QoiXOVGIIIF7gtuIsQRcD2xNScA6luzbgu+n8PyxxKuhidVdyeRUQN9rDEoDvDfxFWPhKkNPU9B5Rigo6+eYxoE3gkyI8xI8QnHWD7iOc+NvPyOHPlCR8VS17RJ59McrVNLAnvOm1vww/7gODsNzc2HiaJ+VvXEiNUAEwTsTLfSxOGrQ3OtjJ/cYcokkS9o3FjPQxBw9jJtZ5/jgMZlnYwfCtpBIn8ox3OvHhAYlhAt4eniMGOuJMlSCKFHL8cLbdASBmA/U/0xDUrHUoMMCRaRPUEDT5dcT1CxI0sFA3BWZ95EY5UqC4DLPT+mBoAurVbkVi3Ik+fPFF2h4VUr6SnIsTJ5mLfTFhBNgR6Qf1w5laLEfI/s4KGnRkj2czBJ8A9dSxv6++I6vZ6qt2CgSLl0E8hu3nja0yYvB9JH0k3x1lndViLfuNsLiX9jMa3ZrMRPd/JlP4HHKfZ6vAIpH5ifxxsaIIWIRfQmB9MFrw87yuDgxfazBHs5mBvTgRuSsD64c3A6p/4RYAD3gcp3vjcHI1ORT5kW+XTAtSjUpkWUjrqbb5b4ng7F9rPPc/2WzHfK3ca1IUP4lUxJ2JMSJ9MXOX7HUD8Qrj1KX+QxpGaob6aZI2JZp/8ALhlUVDeEnzYx+GNOU10ZUrsWSpd0oRTUYctcmPKYmMGLVB5H3BwxHmxA8xM4caU8haIvh7K0O7oTMn0kx8uuG1qgUc/bDih5T9MNAPXDoBLUnbDe9HUYkViN8dLR1wwIWrD+YexxwvO1/TfEwfEbVTyBN/K3nhAMDfu36YaGA+6B8sPqP5E/LDCb7GOtv1waAcX/AOWfcYWGD/Kfmv64WFaAgrPptcnaBA88R0ssWu5k9BMD9flhYWJW3sYSlFRjlSoLSd9sdwsNukBygWE6oN7flNt8FCtPTHcLABDVzYWbxG9jh2XyhJ1szAnZQRpH0398LCxPbAIXLDqfp+mE+VkRqI87fphYWLAA7lnaVq+ESIK7ke4xN3ZBAsfptHr1GFhYI9WSO7k+X79sR0XPQC9sLCxQiQVfI/THO9J5YWFgHZPox3ThYWALB6q7/h1wVleJKVEAi3l6YWFib/Kv0Eyf7YOht6frhlXNKbFZvzgweuOYWLA7Tzix4kAPkARHLDxmqe8fQYWFgTHQw1KYOpUGrrAFvPE32pf5T9MLCwxNC+2L/KfkMRVMym4BB9BGFhYAHtm15rPywxsxT/kF97CcLCwrKpDTmV+6hPrH44IZAeQ+WOYWBEvQtA5qPlhppj+Qb+XzwsLAIjqcHokkmnc+bfrhYWFg4r0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UUExQWFRUXGBwbGBgXGRkeGBkbHBsaGhwbHBwgHiggHBolGxobIjEiJSkrLi4uHB8zODMsNygtLisBCgoKDg0OGxAQGywkHyQsLCwsLDQsLCwsLCwsLCwsLCwsLCwsLCwsLCwsLCwsLCwsLCwsLCwsLCwsLCwsLCwsLP/AABEIALcBEwMBIgACEQEDEQH/xAAbAAABBQEBAAAAAAAAAAAAAAAEAAIDBQYBB//EAEgQAAIBAgQDBgMGAwYDBQkAAAECEQMhAAQSMQVBUQYTImFxgTKRoRRCscHR8CNS4QcWM3LS8UNikhUkg7LCNERTVHOCotPi/8QAGQEAAwEBAQAAAAAAAAAAAAAAAAECAwQF/8QAKhEAAgICAgICAQMEAwAAAAAAAAECEQMhEjFBUQQTImGhwSNxkfBSgdH/2gAMAwEAAhEDEQA/AMDwtlYmo7iQGgbszERHSLSSdsF1CiLDKGJJkkkSABKAiCFkG/OMCVAKdho06RqG7GYMg2AE33k7kEWxDmqgZacLA6AibW6TNj9Mcze0SXuQy1RKJcrpokggsdTMGMeGL8rT1JnbGVVmp1NSmCJHSJt9Ri7OaLUtIsJALHdyB4eUWgyfXyxXZrKMW+Enf4Rzt1gfKY6YcpJv9K8kRIK9bvFiBIAgiBtyNt8dpUAS0bCJLCymx2G+xHphzcMA1amkgxpW7TO3n6gRbENA6ZUyqGxgTcbG/tfCtVooaVYEgXG0wQOV7+eOrR1HTIU2GptvI9RE/uMRmsSdIJAmJvHXb1xPUSHAjlcdD/vhgWPEUDO5EBWMQpMEqoljP3jGKsosrploO3Xy6/s4L+1ExIW2q8xMnkB02E+eGZap4m0yVPxWBMagSZj+m2JjaAakqLEAX9tpw+lWYoKSKgZmgtA1mdl1HZedo3xGVUkhSQk2B5Sf03wVw3hzVm0Aos/CXMLMfD6mPeMXG70Jml7OZ2rTalQy5UtUu7CLGbgk3JA+nW2PVKKEAAmTzPXHm/Z3gdQ5xfCQqEmo62VgLoBsbkD649NjHpfF5U7VHHmavRwDDtOOgYcBjqMjtNL32xfZfNIFCg4oxiagYIIxlkhyRpjnxZolnHcDU85a+HrmNW2ONxZ28kSk4Y4wPls8jllG6mL85JAjrcEYkOcQOEJGqNUeQ54lMBVXCqWNgBJJsAMeV9t+IKtdn16VBCzotYAzYeITN/P0x6Dmu0tAlqbatJsTHhg2JN9uWPJu0mZaTTDk02PgDCQABGkxNiIFuQBtOOT5ORNKKGl5KLimdZpZSADs3Ig8z5eXniszlMroOw3G8M33jJ25W8sE5skIsCAwJ8PwCSYtYgDzHU4BfPGFLojwsAmLgSbiNpg/O+OeC9AQUOKAVEcqAga6jYC1lHT8YxoqPFAVKqsyqNDaYAOkXjYadr874p+z9Gm7trVmgSGC6lAg7r1sSPT3xoqmUDqFYsnhC0wnhZ4gkkcgY52A5HCyuN0BmeLZknSPA7EG5tpjkeUgDl19sM7O1obQTLPCr/KszJPnBOO59dIakysvrEzaPa/KJBw/hPD69Ni4SmNCsQWNpIsbEkmDA5bY11woB1FWeqRl1JiZ1kWAIEzAtJB+WLkVHR+6ViWChXgAXhb9QOpPmbTjG5ZWqVIHhawFze4sOcDfyjF4tBUY6qrFyJOgg+ZDSJbccwDe9sTkh4AE4xSYViFspINhYedtxz63xzJBGrKr7EidJgmdx0n5xganqJnkTzudrC3LFnSFAuCQVqKwLBiCtuQiLbnadh541T4oTNdUzbk+AwuwDGoWgWudW9sLAVLiKUwFOkEcjpnrex/HCxxvLkbHSMkuSZiQ1RAFEyZvFoAjeMSZhGlWEmRBABAtt1vYz/XAJr3gTFpBttt7Yn+2FhDDYWjzjpYjz9BjraYxq54JJA2mCdr9Pa3vhrZosNUkGfPfy/dsJGZT4QYNrwee3rblgzIcIYMrVAIBkLN2gT68vrhvitiBUdgutTvIJmTYA7HlibKp3ykX1geHaDYSD0/qcd7hlDDSiqWBBYqTcbekeXNfLBObytJR3iw3XxHaOgHXz9hhOQFXlE/irqF9Q5eY3EdMQ1lliRe53Ij59MWeYqqaawQSdSpe+mR8Rn2ggb7Yr8mpJZosJ1L9T9RPlik/IDNIgdd/64mylcIwPLf12sRtG9v9sRZjLHULiDtJ2vyw9KRBIt87cjM8sV4AJ4noGlkGnUT4ReBaL45l67L8Jv8Avnywq4mVBXaTa9unlhZLKeIeK07A8xtM8sSugND2c7VvkdaBRVRyDBYgKYExa1ses8EzrV6K1WptSLCdLbxyPuL3x4rRzgpvrUhWDEliAdPOEUrYgix5beePWuynEquYpd840ByNK+UbgxcEY7vj5X1dmGTGns0AGHAY6BiJa20/s47JSo54wsmAw9cDGpLADrf0g/ng2lTJMDfApXY3GqIs1m9CEyLCYJgRMenX1g4o6/G6u4bQpI2+8hkSARcDebAz8rvtNIC6qieSEEBogkFptOwNokYwzFtVrliQoOmFgFj4ryBJiceV8jLKTpdHXCCiaVM4oMl9UMGTz0gAA2hC0kkwfhBuYlcS4nRp1O8OrWvwgaSLltSsCPDcSSATPW+MXTz/AITqYtUEg6wZUWuDbmTE8uVrsRncnSZUxI3I0kCx35nexgT1xhzb0WE8U4l/hOTDuxtcmGuBA9TytAxnuJV/4lUAwCZLRBFpA6n52+mDOKZSo6laZKOjlhaQDCy07GRaReR74qMvkSoKtVMxrfSIRQDBhmE22xz6vYyJ/CBNQ6YMhp1HxDwzEX69DgQcNes001I1dVMhZje0j8YwTxOtqmmdRggAne/WLG0fu+DVDSlGiSQJ+IiUGuS0Lzk8xzw1JpCGcM4YlHvPEytCyGFyJaQOQ5jmRB5YVZmVQwfUwVkGpZvJELaSfXriV0dpMTRgKgkEsFN3jkWkjA9PNvSpu4DSCbsDMEXg8plb+R64nbdvYEvFcgGoLKhWC6QpnWWJBNmMgD068sV2Qov3YQDQSSIIIJJ87zYkwI/LDeFVKtZ6dUk6ZYEgm0CZHvy+dsG06hTSSXQKCDPxQd4AHM2/pinaXEDmVr0VKpTClj8TKCGECTJJk8zvz2OIeIZZBUpKvjBksFPieGhwFiQIBvcEz0wdlaqO4GlU2JdQJU7jxaZPp1OK/iWTRMzTZTpBBk6iQT4tjAg9d/i6YeOS5bCgHiJpo7d2rBSIKPGpCAJNvUkf0wXRo0qtM3ZW1WdlgQALSDHltz35YHzOT8IqKjOCWZ9LCFBuJAuOeIOD8SYamlmAGx5HkSYt0EbwMbTfLcRJUXFfu5shNheT0E88LFfQ7SaBpCoQCeZ5knr54WMPrl6HRTLTk6baifly+WDDRAUaTdTvMajck39sBCkxuBtvE29TtiY5appnSPKDc8/eMdL/ALjDcy6k2MEqLT5R+WBWzWkyt2giNMjaCR574CiJncEbdcSZetNRdWwaZIvbBxAlaSFm3K4N9jE++CcvVKXOm0iCORB2ERuNxe+E1WH8MFTY33B5H99cEighkkwIPw+JVIkAeYPkeuJb0IGp5Sm6yCysWAEEFDPVd1v5+3WWrSC02DNc2sLafDvaQZm2BWogICskkze4iYFh59d5GBxMHUSJ8z5XjDq/IDjUkFQBYgTE+4nbCIMA7iTIJ85/DDE+8RtbaL+3PD6javCCY5A9Z6cj6YsCZKwDHqZPWJ/THGkDcR1HngMmD5YKSuRYQOsXIG2FQBmTyeqtSpEyjPTDWII1FdVmMgCd7A749v4IgChE+BAFXyAC/iI+uPG+C06tMGqtMtC2dlJCh1aCIFuhPKces9gqP/dVcPqUi3kbyCecWHscdOBfkRN6NKbDFdnqmlgBzYEe8D57+uD8oSQeUGPlgPPKFdSRaQfLwzz97e46Y68juNmONVKgnJ0/Ex9h+Z9yPpg1LXxFlFttc3PrgjO5dlS5CEixaYt1IBjFOSjHZHFylox3aTOhWurEaSvjBmST4hPiIgxt+eKfhPGw9SoHJ8SFdUSQSGUwADM6rgKTYbb4veN50VF0tTK1SNKNIBBMapJAtG20+XPG5BFWuGcMA2wSBLQQJM3hwNjBAN538nI052n/AAdME0tk/aoK1YimFSmAIYBZfwKVJt8RAmbkSZIxpuzuUSnk2cEVG7sjqQGUj4SI0kEE26AzpvnOM1q5hnMM1NzqZxpNKAIkTLAgLpu2w5WblqjA01YqAFB1KREXk2YX0yQPL1lN8X1ssbxfiDVVp6D8B8VwFbkbBRYDpv5WxTq7ePUvi0kTIsRJnfmYtyJwTm86WRzRKMR92RGqfFJ1bEfu4xUZ2tUZ2kcwsTIjmJjaYv5+WORJy7GBVKkIVltc6tKCbbS3QfmcF5Wm1LLr3rSpNtBOsKSPiaP5uRJM4dwnLR3ruxUFGiIki+4iQpg3I6HHeK5hFpsophvFBmSQCAVvY3JOLbt8UICp8S0lgG10lgRMMVsBJ6SOV78sGcPoCu9QuzFYJFMMNIJsNRH3QAIAufbGUpoVDEgwBM9LxP8ATGy4TK02o0HB7xAXZoESIkkbQIt5XF8XkjxWhirV3y7jLrOxgBYZyQb2JAPP2xmuIVaiOe8Db+IEnT5CZvz5zjR9pjNCnD1GZN3BYqSNvFYERzj36VlHjwR2bQkmBpYHw6QACPOwO/44WPq0rEcXMGmUQnSCAWg+W88mjn+OJqrIVdyQSoKrHW23MExM9Riu4tVao3eHc25zzM+eBspSDmGsORB8Vr2vE4rhasAmlUApOGraRqBWnfxHYloHIc8EUuGajUql+7og2tqLEwSBtIBO/pipy+RLv3agwTBPQTJN/IHGg4nQCfxWc1BqCKlxJgEksPCYkbRthydOk+xk2X7PUwo1DUYknaZvsJgXwsMHGETwnL3FoMyPL22wsZ/1Qso+H19thffn1n6/TEz5pgCDJ3J8+RB+XliBKsCwVTHMe8yfXDa5J5gxFxH7ON62In7wk3kmBHOOfv6Y79mdm1ARaZNjA3t6D+uA6eYItpJHvbBKVWBBvAF5kEbGPnFxhNNAPzRB2Nj8hG+IKtePDERtG0zf9nyxE0sZHoNttgNsRvYw3LfFJAW+TzzpJBIEcgPIdbxgSvWBbexad7W59evrhtOuAAdIsbm/S8Wgeu+I+5R/hsZ5Sd8JJXYD2DIGGyvzIsY5ScNpVLXWY5xcf7/liYVvu1IIWbcud+g9sRZADUCdpgjy9cUAUtBSpLGOUzJHPY8vfAJpTcXA/D9cFZ+sJ0wLAgjlMzv1wMsSd/Tl+GFG+wCMrmWACgmCdixA/Tnj2nsZlmpZRKRMFqlQEAWUAtIB9eZ/m8seNrpADOBpDCQdiPbr7c8esdme0uXrVKNIF+9Y1CF0tpln13PIaFPXfG+B7In0b1VAECwxn+JcYplx4oCtf2NxfzGLzPKe7bTvH+/MY8q7U1qcapZtQ8doh9yoXlaL9PfGny8klUYmeGPk9Z7N1UqnvEYEDl67fvyxdcRpoUJqfComLHa8xG4xi/7M+HtTp6mLgsJKkELeCIvBtGwt1wN2o4rUes1Nn0050ldOoWKkODNzBFhJHvbCWRqK5dnQtIyfaXNQazKSAG8AUKFUEeGzXBk7cr3xF9qFUUiAGqCNSrYFud+niN/TmRg7jnBama0sWVCoC2JVWRCbNuWO0SJE3xS0yaVUz/DJkABgzGTMjnAEAT+eMZrSaHIKTIU6bkzNrhipAYmWaIJ1G4tBEzbElbOd2y2EMLAiVXrJEkyAL7zbywY2XSopZrt4oMA8oBYm3KduY96/7Q2wADGVgzYWBZSLadr8hjBv2Sisog01csg0TMclBJEBegje22BK5pkEOwAgkQokyxgyNhaP94xPxEHQKYYtAPijkDtuYXxEX88V5RaasahMsYmBEX9STEx6euJjvYBGbpyhCXYBWW0qSIkkjcgcj1vikrKNIqBm0yuqT4iTFvMgDF64/hkIIfSLLG+nmDu0XPrjMVa2tXWFWCWiNzsb7yOnr6YvEBp+BZs1dXdQoUhm1GLnyEx7TtjvFeJoy1LBSCBYGWmQS3/LG1/Tnii7L0axqMKZUSsPrgeGdxMQfMR64s6nDjrBqUoMMC3hAMRpaZvMEldtsKUYqYA/Csi7rrd3ppB0kzDHcELYMoA6+eJuM0qS0kpnxkXYqu0wTPqeW2O0c6V0gwUpj4RswHMzPuOgO04COcRaneMWVifEp8SgETG5J5WJ8jOH+TlYEnCVRP4gkwDpBSRJBv7G4mMP4dSpM7MxAtOkCLnpY2nyOO16XfCaRcp4RrNlWAZ0iBzgWsI+VJm9VCqUjUbG8yD+/LpikuV72BOldqTNO8xFwfW0dcEfbtcGpBaALCTYwPLf8sSZGktRAjsLsI/nWRJa4+H0INsP7miLKC7S0MxGmY6bb3Hthtrz2BK2lbNUCtAkNoJBIkg3x3ENXjBBI1uI6GB7eWFiakBSa5g39D/XDloNAMGMNpONzO+23uPPHatQ+Yi3P16DG4CAvf6+55c8SrX1CNgNp5+cdbc8QDSLtJkcvzxP3YMAi8c/38sDCxlOhzBA87x6bYZWy0z4lJ9/zGHiqNUGY5AbX/fTD2YKRsZ6772PLAA3LUIUht5tBER5898NqUXUdNRv1+ftieig2UiSbWPz9NsBmoWJ2N/ODf0wJtsCXL5MtHh1SY3Av064mqkU3KpHkQTAPuBOHZOqqOCfWw2gH16C3mMD1qcnVO9ifxJ+YwdvYD2dSZgyT+V5wmIAJJ9B18/TBXDckKhhlFhYyQx329YO+IOKZNVeEfvAJ2GwkgXFja+w5YSaugJchnSjApWdLSTpm8GFiYIibmBBNsbT+z3JHN5piRqMmo9R4DchAKkaSbiQDE7XxhMrphtUix2jfkPnj1P+z7s7nUqUW1Nl6BRnKkgtWLQFDJqsBqkHyFgTbWO2Bvuy9R1aotZgIACFmW4BOoQGN1sJ5yNsZPi+TrVeJKqIqy2sMIZCNtcgESAOY3N8WXEuNZbhes165q1mWEpKAawG5kzCKTzb648v7QdssxmgaaRl8uZ/hUiRqvP8R/ic+Vh5YmTVKzSGNs9w4b2ky1R6tKg9N6lIeJEZSTAJtHxQYBiw5wbYxHG6zViQyuNz4mvJMQuoiTuI6jfYY8ny9NkKuhKMplWUkMpHMEbY2eU7VHMhaGcU94Y0V0QS5tpFVLBgY+IepFsROSmqKlhktoteJcWqKAxekgI8ImBYcrMzekYznBa7181XqtLGnQdl8jqRVsR0JtbryOCeP0aYUECGIKkxvER+Jx3+zDIPVq5tEKhmy4VWaYE1BMgbyB9MaxVrQp/qXvEkprTpJSXQ2hFZ5JLEhQbE+U+cnGZZu7jxEhnIB6TIZSedoF7fXG14z2cNGn31bMKFUiwDQbyFAg7km2PPxmVqMVAMEkDUUAAg8zAuCbz1xyTjLltGSZJTpkEghvG1p6Ak3ttE+W3sVlkAp/dMSJ3M+MxtHxMItywHWqsr6DDEjUB4TEiYJXnE25Yky9RwKahiA7QSLQB/LEG5B+nrjOUXQDs0yrV1F/HvDTpErEWmDOrkfTeK/KcKSsGd51BvGR/h6R/LG9vkZMG2LatX8RZtRRTCjeDE6jJ5Abnnt1w2pmNQWk2mWuwLEFVBFi4I5wYM+2EpNLQBVEoqrCKO9YiFjkWEtzNpFz6YpM0vfZmaDQPDq+7EGCY5bbbmMW9PP0qYKSzAQPEWFmN2bfUJHwi3LHUyCUjVfUAXJMi8A206vr0wovjsCmzgpBtSh5c6NbEKmo2LiwMTBgdPO1a2WKsFYageX3Wi528ouDzBxcVsoHFI1Svdkto0XZku0NbfafWOWAeOUBTh6J0KRpIGo6VMeKSSRIPyxtB+ACzURjc1URQAViQCehBsvLflPXFI2VmozKpKmSC5C2Fzsf6+uNHwYUgAqsXlBHhMDqwUi6326+0k1aKUeekAkqEUg6uQHhsRJ+m8HEqfFtIDD5msrAaRptDEEnURz/2wXQovzAMRz6Cf2ZwD3R1Mean72xvtA/DB2TzQRmYxO8QSVA20k2/Hljol1oAlaVMiXfxHeNH5nCwNVfWS2gGeu+FiKfsAB6toInp1H9MMS8HmOvP1w6s5Y3v1NsT5g6SvpeCPr0xqALTrAHxSf35YlpZyCQBINrxI9D1w3RJ8I3PPljtBCrEmOeG6AkpJBJ298NZZg8gMOJIBBtfbzxwWif3++mEBOhkMdQDbAc79LR88QUKFzzHMDn+mG94si3qP2OnTDo3A263wAPZhvAsbmdx87/0w3LOSwAv+mDsvQIplzpIk2Ik2vt7/AFwXQ4eoqFtakmLAGxMTHi6e2JckhFfnB3ZvqAYSu0j+k4hOYZ41H5/vfFqeDUiSzVjH8qpJiSJ+L8Oowq/ZogSKgBkrDLpEjz1EjeNvPCU4+R0VAaSJJ36X5fp9MWtLjOZQ6vtFTUBZtRLqJUiCZK3UbXt0xUuxWxiVO9jPuCQcE8LyrVnCIpZm3A3iL4pulY4rZ1aZZzLFibsTcknqdyT1xecL4M9Y+FSVHxMLCOd+vljUcK7GCmdVVDU2hVKhbdZaT9PfGlp02AgUmAtABpwLf5vLHnZvl/8AE9TF8etyMIKdKmajaF7uksiSGltkG5nU8T0Em0Y1HEtLUFqtTAdVDKD8Sk8pH4YhfsqhZW7qqNLFtOtChMzdS/qLRvhvamqy5diVYSUUTo3LqOTE88RzWTJDj79m0rUJX6M12hck0x1Lg+4T8xjQf2O5+jSr16bsFqVAgpyQC2kvKqDu3iEjc8hbGd7SjSKTD+Zr+wH4jHeH9mxmqdVgG1rVIB8JWNKsAZYGbzI649WWRYo8meZHH9kuJ6t2x7U5fKJ/EpmqxnQCvgYxsWIheYNifLHj2d4nQdg9HLpTLMGDIDK6ZgKlk3uTcnyxoaeazAy9TLcRmrSJUU2Olqyx95WnxRI+KSLiRyD4qaXdUu7YlOYawUqDTGkBRIOokkiZi5g4mWaM9pmEoODpmVViXYr8SkkX6TIkmZ98WGTzYVjqVg5WARsrQRO8nfl09cPrcPQCQSrJJYJdREEKDsLMBN98QUk011Kw4kMQu/Wb7QcZNqSEG1ci3ehmqQFAZibgiJMTg/J5fSGJgM4gswkEsbKRsAABvtM9MQVs6GdwAASmpT1B3HWfEbchy6BcLF6k6iqmQQ0EEAgSN+vMbYx21sC3y2SotWZxUgUyJEBQSFi4IMiTIHQ88N7QZlNOnWmq5bUGMzYAe/4YqOG1VEl2ZjMgwDztvG5kdL79Z+JQxCgKwDeIoJOqZI1GCQBvFvyOL5KwIMpNNDTRipDStQM2kmOnInn16YhFTWp1rMGH6eIeKAN7+d+lsWFfjLyAqBZgeGxcgWJMSRcwMT57hy06bRqZyBAI0mZjVvvzsOR2FsVy3vyALwxqfe90oIK6dNNCSLmWkj7oP1xX5rJB++qF+6CE2vBJJ8Kz4uRt5Yk/7fp+NNDKzkajpBYWuZJnUbdN5xVZ8szRfQoJAY3CkzyAk33xcYy5X0AVwikhR1MrqF2332/A4h4lwc00Ld4CpNibarG255CY88SZcxRKrJ1mSBM+wF8WFek6UyGKlIZtB+KVttuoJjbkcU5NSBGX789T8zjuCaK0iAS5U9NJMe8Y5ja16AFBMSPpjtZTaf35YLWuoW0aiTbeBFuWBqmY8MD3sMCYDqJgkHp+wPPElOiCJ1Wve8e2AtMb74JytaxAjzJ3Aw2go6KZBmx6cvbDaxbp5wJ+WHQ7Sb+HcwBziT74eKoFrFuQj9+WEBDTEk+GJ2J8vLFpwagpczfSpMMRebXwMtYADSRrE6pEbnYco/r5Yn4XxBaUsVJePCRZR1nmdht59cTK2nQBuczYdHpgRpMgc+Z+sn6YD4ehSnTfl30X9oI8pN/TAJzA1ljYRaABPqNhby5YKrg1CWpBtIEtMWO5iN+Xn9MJQrQ6Lpa4osO8RnQq0EQCSWuCTtAB63PLFTnM21clgQoHW8C5ki9/TEL5aoxCnUSRJAvbeYw2tk6tNTqTSNiTG0xO+BY62AMrT097YsKfGsxSCrTrFQswAqeGd4Om88zisBw+MVJJrZrhtS0bDgvaLNPls27V3LUlpmmYWxdmB+7ewGKr++meFvtDf9FP/Tgjs0i/ZM9rOlT3AJAkjxvii4lTprVYUmLpaGIgmwm0DnOMMeOEpSVLv1+iOyc5Rinf+2W47cZ7/wCYb/opf6MTUOOZrNEUqlQ1NTUyq6VBJFRWJEAfdBxmoxoexi/98y3+b/0nFZIQxrkktE45SyXFsj47xnvWCLdFZitiCAY3nrHthZftHmKWruX0Bm1EaVN9uYPK2OcWyUVSVFtBb/8ALSfrbFfpxpkpxSZnhi+TfouRx/MVVY1KgLpBX4AYM6oFtRsNrxPsJmOKd4x1ggPYz920eHp54L4Lw4VKVdu7DlDTg6iGWSRI68t8RcQ4RUZjVCQkgWIkC1zMHn+OM4Rjul0YZ7Ut+Qdc8yIEnwSb8yPPDBxCalhpBBEgG9jbewxG2VloJIF5JBO31/LzxGyquxFQcjcRb8jiqRkaesoRQ7gKSrAARJm5JN9MaQfpin4jTNIK8MveAQpkgjnJ3+v9DeJ5rVRolqREoCSCAL2B25i/64reOVw5BliYtqIMdL77dcZY072BLw5svWWp3rCk8i43IiLLMsZA5bm9hjlPJvlylVIYqSDfUuk8m5AQTb8MV3EK6llNMEqoUENEFtztynF3muJUqtAqg0SQdHhAneEAvG28+tsW0110wC+B5tUL12TSVhgQZ31ADT0uPkOeA+LcSFZiyksCR4b8gOe+4NvPEWbzLGnTAHdmpE6Sul7gA2BIIj195wb9gFIMzIW0xI1QdMkEi0EgcjFwTeCMZ0k+TAH4ZkNCVK9YJrI8KMB4QT8VyADcAT+WAmyoYkKQ4E6ggI0ja5N4Mi+G5qs9Qc2UNABvG8D1i/TDMpUaiZQmbElQfCPMc4n540Slt+QFwuk61PC1gJN/umx3vHLF3k61JULV2QNqI8MGqdrqxBjeeXrgTJ5U6a9SFtOqoQZJJIOkAWk+gjAoqjM1AKzd3TA5KLG+wHMnqcKX5MAHrpcaZMT6nCxzMoAxCTp5Tpn8MLG6egARWMabC84SVADe/pz9cR0X1Pc74kyWSaqSViBzJxVJdjJ6viM2t02xxaO5G084nBy8OcADWoHOdQHuYwVS4bLIuqmwJPwtJ2FoO5/rjPmukTYLw3JFxUEGIkMZAtPzxBl6DGojCm+mQSCJmDJ5XEDGlzuVCIgC6pbSLkadX3hHP1tfBPE3FKiNQHiOlZBhTBIJi8iN8XxatmsYptL2Zzi3BqqV3XSYADAgEAraCJAne8DecCLw6tMd2T8UewJ/LGiymo0hq02nYyAJmB5X+uL7IZadDSSro8EbE91IseV/qcLpIGtswf8A2PVYCVgCmWkgwfh2tc+LFpwvNrlkNNxLBm1AXGyje3TGmrIncOxBsKCJe381SRz+Hy3GPPszm2LsYF2PXri02gpM2GU4zQOpjKsFP3d9rSDv5Y0eVzeWrZeqopMx7pixelC2giGPtbyx5amYqC4U/JsaTsZn6797RRNYKMCJAZdVrBmE9f0nGPyJP62b4Ma5osqPYhWUHxQQDBqrz/8AAx3+4g/5/aqv/wCkY3OVy50L6DcoDt0LYmNL96qf+vHjv5WS+z1vqxejBZ/gX2XI5r4vG1H4mU7OOij+bGBrbnHs/aPh/f5d6IbQWKmSUIEMG5P5Yxbf2eub/aE+X/8AWOv4nyYpNze7/wDDm+Tib1BaMXONL2NU/aqLASE8R22iPxIHvjQcI/s2Qio2YrtCLqHdKJ+IC+o338vfGj4BwPI5cEK2ZZjuxWmDA5DoOeOyUoZV3o5YKeO9bMnxrKUqYCM8eAyRBN6oYje0ER74Zk+yQqoHptqU7EMvy+GxxqOJ9l8hVcsz5lWNyV7r12wbwnhmXy4PdVa3dxGlqam8klpDiSfTaMTmVx/B7RWGTUvzWmZ7LcHOUy2ZLbMqXLDkfIeeK7JcTphPE6wS33l6Dqb42naFKT5WunePJQx/DHLafHsY9seL5auTELcxz/PB8TnFS5+X/CM/lxjKS4+j1Pg9DINSrujg1hQK92WDAyRqeFMm0CwtJ6jBtLhGXIM0UO4nu2mDffQRjy+jmnRlYITBEfFBvbmDFvLG/wCGdr6Rp6iKitMMAziGNuVQWnnHrzw83hofx8dppfwZHguUqvXo0K1M93rqHxBv8NVJXYSRIIt0G0Yue1HYypWZfsupmJMobAABnLBmRJuAIufli+zOlM8GVZHdiAmofdAmxB9b/PBHFeMPTCmmHRxMMQdiIManI2OBtLIoohY/6bnR49SybaDrRtWtVXfyZp6nSR88P/7Jend0YAuyafveHTsOt8bDgoV6ag7tmHZZ/m8IH/lC+5xfmhTVswSp1a2YRMJANuhkhfkMaydIyUb0jzHI5JiSwMaBIvzkKQOlzNsWz8VzBo+MCqp5NO4MTM/FbGx4KMtqFNlPfElvEtrTYNH8sb40PG+GUvs7A0xpnxcrFr7CdidsRqSba6ItHlvZarSarUeqyKDB8cyBJ1aZsTFvQ2jEX94BSzFQ5dVRHYCb7C0yTIm5J97Y32V7O5dRU7inKxC6gSZKzbVcbjHnHaTgb5YoHtr1ECNgCPmfFiVGEpb8roNE/GeLfwlpI4IJJcKsCZ+psDsMU2UUs2lZJgm1oAFz7DGipcPVWcg94Tl6jMeXisGHQgK3y5Yj/s+4eK2aIk6gjHpaw/EjDi4xi2vAkDHs/VWAabAwDc8iARy6EYWPU8zwHL6v4lLU9pIq1RNhyDQLY5hLImuzTgeZ1OylJbGuSf8AKPbBGQ7KIx/xW0zyHrP1jENLjFVWBiCP5gsH/wC0LP1xaL2yYfHC/wCRRPzYkfTCcc9d/wC/4MkmH0eyNIX1MfaTz5dcHcL4PRp1FClwwPhDEDUYNtJMnr7YpqPbSmJ/hO07g1AoYxEsKaqD6EHEFbtobijRp0gZkKBckRchRO/O+Jjjne2yqXst84k6RE3nysZ+uDKeVp1UYVIgbE6pF4sq3IsOYxj07TvbwiRPM87YgPHMxJ7t3RSfhW49zF8dmV8o1Hszj2a/jfDqNGnS0GV2Y7A/ePMkHSy7nHF4tSFOpTANldlg9VVAq9ZuTPQYxNWrUf8AxC7X5nmd+WI/s0GVVh6t+gGI4yNC1zXFKppCmKZPi1loYwYgrO0WGCKHa+sBHdUZ2tTa/rLRirXviI1VY6d40fLHUyr8wx92jFcfYaL0du80B4Qg8wn9cRf31zRIP8ORME01tO8TtOARwuqwtTYjl4WP1jEv9364uUYeoA/E4OMemUm10EDtVm9zV3vZKf6Yeva7Nz/iD0NOn/pwCeDvAJR/e0+nXGlodja6JpOVqVHcBiVBIUbgSOfMj06YicIRV8U/+hPJJeWZ+r2ozhYkV3AnYBQB6ACML+8edP8Ax6lvT9MaFuyFQAa8tmBaJCE39NOJsv2dCtehmN+dKoI5xOnHM3D/AI/sZ/Zk9s52H4pXqnMrVqF17iQGjfvKY6dMXCb2/TYYJ4bws0qdV+5emWpgAlCNU1ENiR+xiBad9v16x9cFprSo7/jNuOxVxDNyudsORfCCet8dqt4v3++mJVWBfacBuCZv4H8gd7j+tuWMbSzyIwYJQQjmtCkPlFIEHG1enqRhsCCPn09LYqj2IAYq9RwRy0Q313xviqnZyfIVyRCOPyP/AGmP/AED1IiRiDifaRVQCk/eE7/wwsDmQSx/DFgnZGkN2dvRGB/HfBC9k8sQf8X3BEYHjxvx+xjxKKp2501++FCxXSV1odIkRpjcBVG/OcT5/tlQzF2BpEAhBAIJO5aNrCPe+LSn2TysQ3e+wT8YOIv7nZGd6h8mAj5wPph/jy5VsOBkcpnAlalSRrUysMLhnLCWidiT9R0xtaFBwMyvJqiUzefED4/bSowKOzOWpyVSWOxNgOdiDblc4dxla4U92r+Ny50p3hZyunUSBYEGJOF9qb2mS4spaXbHMK2gIjKCQIIJ0zAuDblj0/OKSrDdlJ3ncHn748gyHZqqtRCQh0kNBdeRm4+U++PQM1xPOsGvSZ9wBAtz/wB8THJhja9k0AcU41Uo5JcwQFqswtuATaL7wBjAdpOLVM4yNVI8IgQI3M4u+0v2uvpVqPgF9K3ve5g+uKPMcFdRqam6C19wJ53AMYf9O04ta0KmDZbNVERkWoQHXSY5qJgelz88N4XUagxejUZGIgkAbbx8wPlhU8sJ8TFRB+7JPyOJvsDn4Iqf5Df5GDi+AthjdoM0b/aKnzAwsV7ZZxbS/wD0n9MdxHCPr9hFzleDEyCtSeULqn1Fr4e3Z1jtSrgc5psB8wPTHrdYLILBATzaJ/e+GuabAhijQbhtJgwLX8owfYzp+s8updkn/wDg1m9EsfQkCcGUux7NH8CqPIwPqSRj0lM2sQHUAbBSo+XKNsNoFRq8TkncllJH1jCeRhwR56/Y2pYDLv8A9SW87xg7I9i3n+JQEedQD8ATjfI4Ng4HXYn9B8jjoKFgNbEi/KOl7Yf2MfFGKPYqSIp01U7y7k/LTAHrguj2NofzKSN4k7/LGmrK0eJ4Xy3I9p5dMSqVpUxpgraIj58sLnIdIzg7H0lOosYA+EKCD68yfKcG5OhTg92QkbsUQKPIAAE/PF3UpI48RBG8Tb3g3w6jmKcAKRGwG3+2E22+woq34bl0BLEmdyGIJ9III9sSUMoCJkqPug1XJA8wSRODBl1Zg5IJ+6DEAj3ud8EVKYj4RfmNNz7nCVjKvMxACtqY9NJtzItywlR1+EvJ3mAfmDGDctQHxMhDH/LYSbDSTiZwAJj8cUnWxUVtE1HLFnqACABrFyLzY747WDaWOqowF41m9r/TzwVl8hAlkOomTvF/eNsLNZVBBJVBt4m0332PrhKTocYryRZyqTl3BkgKsAzbxr+WM2tQD7vpf6/s40FZU7upT72mC0f8RSRpadrYrW4WjbV6UjzU/wDq9MKVs3g4x0CFwdx9cdFZfhj6nBa8JQf8elv1X/V646vDFP8A7xT25MP9UYnizTlH2D6E7yCsgtAuf5gD9JxqSLloknrO8R+AxnM1wMOHAzFOWDAXG5sPvWxXdm+zOaylTUmbQqfjQ3Vvm1jHMf0xpGOtnPkdvRsLTOiDzlZ/3xFolrgAdQg/ScRZviNBToqV1VhBK6wDe4wDmu0VCmf8QMP+Qlj8hgpmdlzSohecj99Bh+in6eot9TihHaGgZAV5O/gc+0Rhh48GlTRrMP8A6dj8z+OCmHI0MAfqL4QKkWv6SPwxnKXFaik6cnmIPVQB/wCbBlPiFV4/7o6z/O6AD0iZwU/IWWNbKqd9JH/MF/ScDVeD0zPgF/IflGClcsL+E+UH66R+GEKU3FvePpOE4pjKU9nqc7RaPCSP67DHMxwCmwjSreRmPlOL8IfP8cSKn7IwvrXoKRianZOj97LoR5VHH0j88DN2byoucu59Hcx543ppHy+uI/s976fzxW10LijErwDLAWeqo6d81vmMLGzais3C/TCwXL2HBFGmYIkjxH/NYegjDDxQme7p6z0U8/M7DEyupMzVPUaWj5aYwUtRRcar8oI/L8cZ79jKurka1Wznu0I2VhqmesEYIpv9lRYLESBDMDHoQs/PBNTMFhCgwfvRt6Dc4lynhsXc+q/0wkvX+QoiXOVGIIIF7gtuIsQRcD2xNScA6luzbgu+n8PyxxKuhidVdyeRUQN9rDEoDvDfxFWPhKkNPU9B5Rigo6+eYxoE3gkyI8xI8QnHWD7iOc+NvPyOHPlCR8VS17RJ59McrVNLAnvOm1vww/7gODsNzc2HiaJ+VvXEiNUAEwTsTLfSxOGrQ3OtjJ/cYcokkS9o3FjPQxBw9jJtZ5/jgMZlnYwfCtpBIn8ox3OvHhAYlhAt4eniMGOuJMlSCKFHL8cLbdASBmA/U/0xDUrHUoMMCRaRPUEDT5dcT1CxI0sFA3BWZ95EY5UqC4DLPT+mBoAurVbkVi3Ik+fPFF2h4VUr6SnIsTJ5mLfTFhBNgR6Qf1w5laLEfI/s4KGnRkj2czBJ8A9dSxv6++I6vZ6qt2CgSLl0E8hu3nja0yYvB9JH0k3x1lndViLfuNsLiX9jMa3ZrMRPd/JlP4HHKfZ6vAIpH5ifxxsaIIWIRfQmB9MFrw87yuDgxfazBHs5mBvTgRuSsD64c3A6p/4RYAD3gcp3vjcHI1ORT5kW+XTAtSjUpkWUjrqbb5b4ng7F9rPPc/2WzHfK3ca1IUP4lUxJ2JMSJ9MXOX7HUD8Qrj1KX+QxpGaob6aZI2JZp/8ALhlUVDeEnzYx+GNOU10ZUrsWSpd0oRTUYctcmPKYmMGLVB5H3BwxHmxA8xM4caU8haIvh7K0O7oTMn0kx8uuG1qgUc/bDih5T9MNAPXDoBLUnbDe9HUYkViN8dLR1wwIWrD+YexxwvO1/TfEwfEbVTyBN/K3nhAMDfu36YaGA+6B8sPqP5E/LDCb7GOtv1waAcX/AOWfcYWGD/Kfmv64WFaAgrPptcnaBA88R0ssWu5k9BMD9flhYWJW3sYSlFRjlSoLSd9sdwsNukBygWE6oN7flNt8FCtPTHcLABDVzYWbxG9jh2XyhJ1szAnZQRpH0398LCxPbAIXLDqfp+mE+VkRqI87fphYWLAA7lnaVq+ESIK7ke4xN3ZBAsfptHr1GFhYI9WSO7k+X79sR0XPQC9sLCxQiQVfI/THO9J5YWFgHZPox3ThYWALB6q7/h1wVleJKVEAi3l6YWFib/Kv0Eyf7YOht6frhlXNKbFZvzgweuOYWLA7Tzix4kAPkARHLDxmqe8fQYWFgTHQw1KYOpUGrrAFvPE32pf5T9MLCwxNC+2L/KfkMRVMym4BB9BGFhYAHtm15rPywxsxT/kF97CcLCwrKpDTmV+6hPrH44IZAeQ+WOYWBEvQtA5qPlhppj+Qb+XzwsLAIjqcHokkmnc+bfrhYWFg4r0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Учитель\Desktop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553200" cy="5638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6172200"/>
            <a:ext cx="660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Музей и памятник Зое Космодемьянской в д. Петрищево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755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Проект “Улицы героев в Твери”</vt:lpstr>
      <vt:lpstr>Цель проекта </vt:lpstr>
      <vt:lpstr>Презентация PowerPoint</vt:lpstr>
      <vt:lpstr>ЗОЯ КОСМОДЕМЬЯНСКАЯ</vt:lpstr>
      <vt:lpstr>БОЕВОЕ ЗАДАНИЕ</vt:lpstr>
      <vt:lpstr>ГЕРОЙСКИЙ ПОСТУПОК  </vt:lpstr>
      <vt:lpstr>СМЕРТЬ ЗОИ КОСМОДЕМЬЯНСКОЙ</vt:lpstr>
      <vt:lpstr>ПАМЯТНИК ЗОЕ ОКОЛО ШКОЛЫ В КОТОРОЙ ОНА УЧИЛАСЬ</vt:lpstr>
      <vt:lpstr>Презентация PowerPoint</vt:lpstr>
      <vt:lpstr>Презентация PowerPoint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ВЕЛИКОЙ ОТЕЧЕСТВЕННОЙ ВОЙНЫ</dc:title>
  <dc:creator>admin</dc:creator>
  <cp:lastModifiedBy>Иван Захаров</cp:lastModifiedBy>
  <cp:revision>13</cp:revision>
  <dcterms:created xsi:type="dcterms:W3CDTF">2014-12-04T19:14:37Z</dcterms:created>
  <dcterms:modified xsi:type="dcterms:W3CDTF">2015-05-14T20:37:21Z</dcterms:modified>
</cp:coreProperties>
</file>