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57" r:id="rId4"/>
    <p:sldId id="258" r:id="rId5"/>
    <p:sldId id="265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/>
              <a:t>Проект “Улицы героев в Твери”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 flipH="1">
            <a:off x="5652120" y="4653136"/>
            <a:ext cx="3384376" cy="1224136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>Работу выполнили учащиеся 5 В класса 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>МОУ СОШ № 29 г. Твери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>Руководитель проекта Година О.А.</a:t>
            </a:r>
            <a:endParaRPr lang="ru-RU" sz="18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 flipH="1">
            <a:off x="4067944" y="6245932"/>
            <a:ext cx="3384376" cy="1224136"/>
          </a:xfrm>
          <a:prstGeom prst="rect">
            <a:avLst/>
          </a:prstGeom>
        </p:spPr>
        <p:txBody>
          <a:bodyPr vert="horz" lIns="182880" tIns="0">
            <a:no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>Тверь 2015.</a:t>
            </a:r>
            <a:endParaRPr lang="ru-RU" sz="18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183880" cy="1051560"/>
          </a:xfrm>
        </p:spPr>
        <p:txBody>
          <a:bodyPr/>
          <a:lstStyle/>
          <a:p>
            <a:r>
              <a:rPr lang="ru-RU" dirty="0" smtClean="0"/>
              <a:t>Цель проекта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/>
          <a:lstStyle/>
          <a:p>
            <a:r>
              <a:rPr lang="ru-RU" dirty="0" err="1" smtClean="0"/>
              <a:t>Популизация</a:t>
            </a:r>
            <a:r>
              <a:rPr lang="ru-RU" dirty="0" smtClean="0"/>
              <a:t> героев ВОВ среди молодежи , а также изучение подвигов героев СССР на примере выходцев из Твери.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92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algn="ctr"/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1643050"/>
            <a:ext cx="4929222" cy="35719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Родилась Екатерина Николаевна Фарафонова в 1922, в Твери.</a:t>
            </a:r>
            <a:endParaRPr lang="ru-RU" dirty="0"/>
          </a:p>
        </p:txBody>
      </p:sp>
      <p:pic>
        <p:nvPicPr>
          <p:cNvPr id="19458" name="Picture 2" descr="Родом из Твери. . Екатерина Фарафонова и Зинаида Тимофеева Tverigrad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00175"/>
            <a:ext cx="1857388" cy="2674640"/>
          </a:xfrm>
          <a:prstGeom prst="rect">
            <a:avLst/>
          </a:prstGeom>
          <a:noFill/>
        </p:spPr>
      </p:pic>
      <p:pic>
        <p:nvPicPr>
          <p:cNvPr id="19460" name="Picture 4" descr="Родом из Твери. . Екатерина Фарафонова и Зинаида Тимофеева Tverigrad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995742"/>
            <a:ext cx="1868314" cy="271940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786050" y="3143248"/>
            <a:ext cx="50006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+mj-lt"/>
              </a:rPr>
              <a:t>В 1937 г. вступила в комсомол. Среднюю школу девушка окончила в Калинине. </a:t>
            </a:r>
          </a:p>
          <a:p>
            <a:r>
              <a:rPr lang="ru-RU" sz="2800" dirty="0" smtClean="0">
                <a:latin typeface="+mj-lt"/>
              </a:rPr>
              <a:t>В 1939—1941 гг. работала на Калининском городском молочном заводе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pPr algn="ctr"/>
            <a:r>
              <a:rPr lang="ru-RU" dirty="0" smtClean="0"/>
              <a:t>В годы войны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sz="4000" dirty="0" smtClean="0"/>
              <a:t>С апреля 1942 г. Е. Фарафонова воевала в партизанском отряде «За родную землю» 2-й Калининской партизанской бригады.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algn="ctr"/>
            <a:r>
              <a:rPr lang="ru-RU" dirty="0" smtClean="0"/>
              <a:t>Подвиг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В начале июля 1942 диверсионная группа, в которую входила Е. Фарафонова, подорвала эшелон противника на линии Новосокольники — Невель. При возвращении с задания группа попала в окружение у д. </a:t>
            </a:r>
            <a:r>
              <a:rPr lang="ru-RU" dirty="0" err="1" smtClean="0"/>
              <a:t>Конюшки</a:t>
            </a:r>
            <a:r>
              <a:rPr lang="ru-RU" dirty="0" smtClean="0"/>
              <a:t> (</a:t>
            </a:r>
            <a:r>
              <a:rPr lang="ru-RU" sz="2400" dirty="0" smtClean="0"/>
              <a:t>ныне Великолукского р-на Псковской обл.).</a:t>
            </a:r>
          </a:p>
          <a:p>
            <a:pPr algn="just">
              <a:buNone/>
            </a:pPr>
            <a:r>
              <a:rPr lang="ru-RU" dirty="0" smtClean="0"/>
              <a:t>   Раненные в бою Е. Фарафонова и З. С. Тимофеева попали в плен и были зверски замучены гитлеровцами. Похоронены там же.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algn="ctr"/>
            <a:r>
              <a:rPr lang="ru-RU" dirty="0" smtClean="0"/>
              <a:t>награды</a:t>
            </a:r>
            <a:endParaRPr lang="ru-RU" dirty="0"/>
          </a:p>
        </p:txBody>
      </p:sp>
      <p:pic>
        <p:nvPicPr>
          <p:cNvPr id="17410" name="Picture 2" descr="Орден Красной Звез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1714488"/>
            <a:ext cx="1500198" cy="63758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2428868"/>
            <a:ext cx="75724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За свой подвиг Екатерина Николаевна Фарафонова награждена Орденом</a:t>
            </a:r>
          </a:p>
          <a:p>
            <a:r>
              <a:rPr lang="ru-RU" sz="3600" dirty="0" smtClean="0"/>
              <a:t> Красной Звезды (посмертно).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3000372"/>
            <a:ext cx="72152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57166"/>
            <a:ext cx="457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Именем землячки названа одна из улиц Заволжского района нашего города. В 1965 году бывшая  2-я ул. Шевченко получила имя Екатерины Фарафоновой.</a:t>
            </a:r>
            <a:endParaRPr lang="ru-RU" sz="2800" dirty="0"/>
          </a:p>
        </p:txBody>
      </p:sp>
      <p:pic>
        <p:nvPicPr>
          <p:cNvPr id="16386" name="Picture 2" descr="https://im2-tub-ru.yandex.net/i?id=75bc99ff6a74ce7d8e3e102728f30aa0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857364"/>
            <a:ext cx="2714644" cy="2035984"/>
          </a:xfrm>
          <a:prstGeom prst="rect">
            <a:avLst/>
          </a:prstGeom>
          <a:noFill/>
        </p:spPr>
      </p:pic>
      <p:pic>
        <p:nvPicPr>
          <p:cNvPr id="16388" name="Picture 4" descr="Студии загара - улица Екатерины Фарафоновой, Тверь Медикате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071942"/>
            <a:ext cx="590550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Мы гордимся нашей соотечественницей Екатериной Фарафоновой и хотим, чтобы память о людях, которые служили нашей родине, не</a:t>
            </a:r>
            <a:r>
              <a:rPr lang="en-US" sz="3600" dirty="0" smtClean="0"/>
              <a:t> </a:t>
            </a:r>
            <a:r>
              <a:rPr lang="ru-RU" sz="3600" dirty="0" smtClean="0"/>
              <a:t>забывалась с годами</a:t>
            </a:r>
            <a:r>
              <a:rPr lang="ru-RU" sz="3200" dirty="0" smtClean="0"/>
              <a:t>.</a:t>
            </a:r>
          </a:p>
          <a:p>
            <a:pPr algn="just"/>
            <a:r>
              <a:rPr lang="ru-RU" sz="3200" dirty="0" smtClean="0"/>
              <a:t> </a:t>
            </a:r>
            <a:r>
              <a:rPr lang="ru-RU" sz="3600" dirty="0" smtClean="0"/>
              <a:t>Мы помним их и гордимся ими, мы хотим быть такими же мудрыми и смелыми людьми.</a:t>
            </a:r>
          </a:p>
          <a:p>
            <a:pPr algn="just"/>
            <a:r>
              <a:rPr lang="ru-RU" sz="3600" dirty="0" smtClean="0"/>
              <a:t>Мы скорбим по ним…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79</TotalTime>
  <Words>174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Проект “Улицы героев в Твери” </vt:lpstr>
      <vt:lpstr>Цель проекта </vt:lpstr>
      <vt:lpstr>Биография</vt:lpstr>
      <vt:lpstr>В годы войны</vt:lpstr>
      <vt:lpstr>Подвиг</vt:lpstr>
      <vt:lpstr>награды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Фарафонова, Екатерина Николаевна </dc:title>
  <cp:lastModifiedBy>Иван Захаров</cp:lastModifiedBy>
  <cp:revision>13</cp:revision>
  <dcterms:modified xsi:type="dcterms:W3CDTF">2015-05-14T20:36:09Z</dcterms:modified>
</cp:coreProperties>
</file>