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57" r:id="rId4"/>
    <p:sldId id="259" r:id="rId5"/>
    <p:sldId id="258" r:id="rId6"/>
    <p:sldId id="268" r:id="rId7"/>
    <p:sldId id="260" r:id="rId8"/>
    <p:sldId id="261" r:id="rId9"/>
    <p:sldId id="269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77_%D0%B3%D0%BE%D0%B4" TargetMode="External"/><Relationship Id="rId2" Type="http://schemas.openxmlformats.org/officeDocument/2006/relationships/hyperlink" Target="https://ru.wikipedia.org/wiki/5_%D0%B4%D0%B5%D0%BA%D0%B0%D0%B1%D1%80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D%D0%B5%D0%BA%D1%80%D0%BE%D0%BF%D0%BE%D0%BB%D1%8C_%D1%83_%D0%9A%D1%80%D0%B5%D0%BC%D0%BB%D1%91%D0%B2%D1%81%D0%BA%D0%BE%D0%B9_%D1%81%D1%82%D0%B5%D0%BD%D1%8B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6%D0%9A_%D0%9A%D0%9F%D0%A1%D0%A1" TargetMode="External"/><Relationship Id="rId3" Type="http://schemas.openxmlformats.org/officeDocument/2006/relationships/hyperlink" Target="https://ru.wikipedia.org/wiki/1953" TargetMode="External"/><Relationship Id="rId7" Type="http://schemas.openxmlformats.org/officeDocument/2006/relationships/hyperlink" Target="https://ru.wikipedia.org/wiki/%D0%93%D1%80%D1%83%D0%BF%D0%BF%D0%B0_%D0%B3%D0%B5%D0%BD%D0%B5%D1%80%D0%B0%D0%BB%D1%8C%D0%BD%D1%8B%D1%85_%D0%B8%D0%BD%D1%81%D0%BF%D0%B5%D0%BA%D1%82%D0%BE%D1%80%D0%BE%D0%B2_%D0%9C%D0%B8%D0%BD%D0%B8%D1%81%D1%82%D0%B5%D1%80%D1%81%D1%82%D0%B2%D0%B0_%D0%BE%D0%B1%D0%BE%D1%80%D0%BE%D0%BD%D1%8B_%D0%A1%D0%A1%D0%A1%D0%A0" TargetMode="External"/><Relationship Id="rId2" Type="http://schemas.openxmlformats.org/officeDocument/2006/relationships/hyperlink" Target="https://ru.wikipedia.org/wiki/16_%D0%BC%D0%B0%D1%80%D1%8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4_%D0%B0%D0%B2%D0%B3%D1%83%D1%81%D1%82%D0%B0" TargetMode="External"/><Relationship Id="rId5" Type="http://schemas.openxmlformats.org/officeDocument/2006/relationships/hyperlink" Target="https://ru.wikipedia.org/wiki/1956" TargetMode="External"/><Relationship Id="rId4" Type="http://schemas.openxmlformats.org/officeDocument/2006/relationships/hyperlink" Target="https://ru.wikipedia.org/wiki/15_%D0%BC%D0%B0%D1%80%D1%82%D0%B0" TargetMode="External"/><Relationship Id="rId9" Type="http://schemas.openxmlformats.org/officeDocument/2006/relationships/hyperlink" Target="https://ru.wikipedia.org/wiki/%D0%92%D0%B5%D1%80%D1%85%D0%BE%D0%B2%D0%BD%D1%8B%D0%B9_%D1%81%D0%BE%D0%B2%D0%B5%D1%82_%D0%A1%D0%A1%D0%A1%D0%A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700808"/>
            <a:ext cx="7772400" cy="1828800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Проект </a:t>
            </a:r>
            <a:r>
              <a:rPr lang="en-US" sz="6000" dirty="0" smtClean="0">
                <a:latin typeface="Monotype Corsiva" pitchFamily="66" charset="0"/>
              </a:rPr>
              <a:t>“</a:t>
            </a:r>
            <a:r>
              <a:rPr lang="ru-RU" sz="6000" dirty="0" smtClean="0">
                <a:latin typeface="Monotype Corsiva" pitchFamily="66" charset="0"/>
              </a:rPr>
              <a:t>Улицы героев в Твери</a:t>
            </a:r>
            <a:r>
              <a:rPr lang="en-US" sz="6000" dirty="0" smtClean="0">
                <a:latin typeface="Monotype Corsiva" pitchFamily="66" charset="0"/>
              </a:rPr>
              <a:t>”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5364088" y="4653136"/>
            <a:ext cx="3384376" cy="122413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Работу выполнили учащиеся 5 В класса 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МОУ СОШ № 29 г. Твери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Руководитель проекта Година О.А.</a:t>
            </a:r>
            <a:endParaRPr lang="ru-RU" sz="18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 flipH="1">
            <a:off x="2915816" y="5949280"/>
            <a:ext cx="3384376" cy="1224136"/>
          </a:xfrm>
          <a:prstGeom prst="rect">
            <a:avLst/>
          </a:prstGeom>
        </p:spPr>
        <p:txBody>
          <a:bodyPr vert="horz" lIns="182880" tIns="0">
            <a:noAutofit/>
          </a:bodyPr>
          <a:lstStyle>
            <a:lvl1pPr marL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Тверь 2015.</a:t>
            </a:r>
            <a:endParaRPr lang="ru-RU" sz="18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2000" dirty="0" smtClean="0"/>
              <a:t>Именем А.М. Василевского назван большой противолодочный корабль «Маршал Василевский»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https://upload.wikimedia.org/wikipedia/commons/thumb/8/83/MarshalVasilevskiy1986a.jpg/1024px-MarshalVasilevskiy1986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500042"/>
            <a:ext cx="6572296" cy="4500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2400" dirty="0" smtClean="0"/>
              <a:t>Танкер «Маршал Василевский» </a:t>
            </a:r>
            <a:br>
              <a:rPr lang="ru-RU" sz="2400" dirty="0" smtClean="0"/>
            </a:br>
            <a:r>
              <a:rPr lang="ru-RU" sz="2400" dirty="0" smtClean="0"/>
              <a:t>(порт приписки — Новороссийск).</a:t>
            </a:r>
            <a:endParaRPr lang="ru-RU" sz="2400" dirty="0"/>
          </a:p>
        </p:txBody>
      </p:sp>
      <p:pic>
        <p:nvPicPr>
          <p:cNvPr id="4" name="Содержимое 3" descr="АО &quot;Судостроительный завод &quot;Залив&quot; * Корпус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571480"/>
            <a:ext cx="6286545" cy="468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303040"/>
          </a:xfrm>
        </p:spPr>
        <p:txBody>
          <a:bodyPr>
            <a:normAutofit/>
          </a:bodyPr>
          <a:lstStyle/>
          <a:p>
            <a:pPr lvl="0" algn="ctr"/>
            <a:r>
              <a:rPr lang="ru-RU" sz="1400" dirty="0" smtClean="0"/>
              <a:t>БАТМ «Маршал Василевский» (порт приписки — Лиепая, ранее Калининград)-  большой автономный траулер. Назначение судна – ловля, переработка и заморозка рыбы. 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Маршал Василевский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7" y="500043"/>
            <a:ext cx="6357982" cy="4786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303040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Военная академия войсковой противовоздушной обороны Вооружённых Сил Российской Федерации имени Маршала Советского Союза А. М. Василевского (г. Смоленск).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Смоленск фотографии, фотографии города Смоленск - Страница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2000" dirty="0" smtClean="0"/>
              <a:t>Пик «Маршал Василевский» и ледник «Маршал Василевский» на Памире.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otvet.imgsmail.ru/download/222b361820790e9bb610b62af429b019_i-70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71" y="530225"/>
            <a:ext cx="6884096" cy="418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72074"/>
            <a:ext cx="8183880" cy="128588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Сорт сирени «Маршал Василевский», выведенный в 1963 году селекционером Л. А. Колесниковым.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Сортовые сирени цены от компании Ваш Будущий Сад Future Gard…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571480"/>
            <a:ext cx="5929354" cy="454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83880" cy="1051560"/>
          </a:xfrm>
        </p:spPr>
        <p:txBody>
          <a:bodyPr/>
          <a:lstStyle/>
          <a:p>
            <a:r>
              <a:rPr lang="ru-RU" dirty="0" smtClean="0"/>
              <a:t>Цель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4187952"/>
          </a:xfrm>
        </p:spPr>
        <p:txBody>
          <a:bodyPr/>
          <a:lstStyle/>
          <a:p>
            <a:r>
              <a:rPr lang="ru-RU" dirty="0" err="1" smtClean="0"/>
              <a:t>Популизация</a:t>
            </a:r>
            <a:r>
              <a:rPr lang="ru-RU" dirty="0" smtClean="0"/>
              <a:t> героев ВОВ среди молодежи , а также изучение подвигов героев СССР на примере выходцев из Твери.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5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000496" y="857232"/>
            <a:ext cx="4714908" cy="55721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Александр Михайлович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Василе́вский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(18 сентября 1895 г. – 5 декабря 1977 г.), 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выдающийся советский военачальник, Маршал Советского Союза.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	В годы Великой Отечественной войны А. М. Василевский в качестве начальника Генерального штаба (1942—1945гг.) принимал деятельное участие в разработке и осуществлении практически всех крупных операций на советско-германском фронте.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ульвар Василевского - 44 новости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500042"/>
            <a:ext cx="3421117" cy="54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183880" cy="5470416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А.М. Василевский родился в семье священника,  окончил духовную семинарию и готовился стать сельским учителем. Первая мировая круто изменила и планы, и всю дальнейшую судьбу будущего маршала Советского Союза.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маршала было двое сыновей, старший сын Юрий продолжил военную династию Василевских. С детских лет он бредил самолетами и поэтому всю свою жизнь посвятил авиации, завершив карьеру в должности генерал – лейтенанта. Младший сын Игорь избрал мирную профессию – он заслуженный архитектор РФ. Профессор международной академии архитектуры. </a:t>
            </a:r>
          </a:p>
          <a:p>
            <a:pPr>
              <a:lnSpc>
                <a:spcPct val="17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 получилось, что после военных лет, маршал Василевский раздарил музеям, в основном провинциальным, практически все личные вещи, которые были на фронте. Сегодня в доме его младшего сына хранятся лишь портрет его жены, с которым он никогда не расставался на фронте и измерительный циркуль. </a:t>
            </a:r>
          </a:p>
          <a:p>
            <a:pPr>
              <a:lnSpc>
                <a:spcPct val="17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Держа в руках этот циркуль, маршал Василевский разработал не одну знаковую операцию Великой Отечественной войны. </a:t>
            </a:r>
          </a:p>
          <a:p>
            <a:pPr>
              <a:lnSpc>
                <a:spcPct val="17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Умер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 tooltip="5 декабря"/>
              </a:rPr>
              <a:t>5 декабря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 tooltip="1977 год"/>
              </a:rPr>
              <a:t>1977 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Урна с прахом Александра Михайловича Василевского была замурована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4" tooltip="Некрополь у Кремлёвской стены"/>
              </a:rPr>
              <a:t>в Кремлёвской стене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на Красной площади в Москве.</a:t>
            </a:r>
          </a:p>
          <a:p>
            <a:pPr>
              <a:lnSpc>
                <a:spcPct val="17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3400"/>
            <a:ext cx="7939112" cy="914400"/>
          </a:xfrm>
        </p:spPr>
        <p:txBody>
          <a:bodyPr>
            <a:normAutofit/>
          </a:bodyPr>
          <a:lstStyle/>
          <a:p>
            <a:r>
              <a:rPr lang="ru-RU" dirty="0" smtClean="0"/>
              <a:t>А.М. Василевский был одним  из крупнейших полководцев Второй мировой войны.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В 1941 году командовал войсками Калининского фронта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затем принял активное участие в Сталинградской битве и на Курской дуге.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февраля 1945 года командовал 3-м Белорусским фронтом, руководил штурмом Кёнигсберга. В 1945 становится главнокомандующим советскими войсками на Дальнем Востоке в войне с Японией. </a:t>
            </a:r>
          </a:p>
          <a:p>
            <a:endParaRPr lang="ru-RU" dirty="0"/>
          </a:p>
        </p:txBody>
      </p:sp>
      <p:pic>
        <p:nvPicPr>
          <p:cNvPr id="1026" name="Picture 2" descr="C:\Users\Windows7\Desktop\Рисунок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4625975" cy="3450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7048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Вся тяжесть подготовки контрнаступления под Москвой легла на плечи А. Василевского. Контрнаступление началось войсками Калининского фронта 5 декабря 1941 г. Так как «Ставка была очень озабочена обеспечением точного выполнения приказа» о контрнаступлении со стороны Конева, Василевский в ночь на 5 декабря прибыл в штаб Калининского фронта, чтобы «лично передать командующему фронтом директиву на переход в контрнаступление и разъяснить ему все требования по ней». После окончания войны, с 22 марта 1946 г. по ноябрь 1948 г., — начальник Генерального штаба ВС СССР и заместитель министра Вооружённых сил СССР. С 1948 — первый заместитель министра Вооружённых сил. С 24 марта 1949 г. по 26 февраля 1950 г. — министр Вооружённых сил СССР, затем — Военный министр СССР (по 16 марта 1953 г.).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смерти Сталина военная карьера А. М. Василевского резко изменилась.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период с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tooltip="16 марта"/>
              </a:rPr>
              <a:t>16 марта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tooltip="1953"/>
              </a:rPr>
              <a:t>1953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г. по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tooltip="15 марта"/>
              </a:rPr>
              <a:t>15 марта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 tooltip="1956"/>
              </a:rPr>
              <a:t>1956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г. он был первым заместителем министра обороны СССР, но 15 марта 1956 г. его освобождают от занимаемой должности по личной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просьбе.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 tooltip="14 августа"/>
              </a:rPr>
              <a:t>14 августа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 tooltip="1956"/>
              </a:rPr>
              <a:t>1956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г. становится заместителем министра обороны СССР по вопросам военной науки. В декабре 1957 г. уволен в отставку по болезни с правом ношения военной формы.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январе 1959 г. назначен генеральным инспектором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7" tooltip="Группа генеральных инспекторов Министерства обороны СССР"/>
              </a:rPr>
              <a:t>Группы генеральных инспекторов МО СССР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(по 5 декабря 1977 года). На XIX и XX съездах избирался членом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8" tooltip="ЦК КПСС"/>
              </a:rPr>
              <a:t>ЦК КПСС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(1952—1961 гг.). Избирался депутатом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9" tooltip="Верховный совет СССР"/>
              </a:rPr>
              <a:t>Верховного Совета СССР 2—4 созывов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(1946—1958 гг.).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1956—1958 годы являлся первым председателем Советского комитета ветеранов войны, в дальнейшем принимал активное участие в деятельности организаций ветеранов Великой Отечественной войны.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Маршал Советского Союза А. М. Василевский полагал, что репрессии 1937 года сыграли значительную роль в истории СССР: «Без тридцать седьмого года, возможно, не было бы вообще войны в сорок первом году. В том, что Гитлер решился начать войну в сорок первом году, большую роль сыграла оценка той степени разгрома военных кадров, который у нас произошёл».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86322"/>
            <a:ext cx="8183880" cy="1714512"/>
          </a:xfrm>
        </p:spPr>
        <p:txBody>
          <a:bodyPr>
            <a:normAutofit fontScale="90000"/>
          </a:bodyPr>
          <a:lstStyle/>
          <a:p>
            <a:pPr lvl="0"/>
            <a:r>
              <a:rPr lang="ru-RU" sz="1800" dirty="0" smtClean="0">
                <a:solidFill>
                  <a:schemeClr val="accent1"/>
                </a:solidFill>
              </a:rPr>
              <a:t>Именем маршала назван посёлок </a:t>
            </a:r>
            <a:r>
              <a:rPr lang="ru-RU" sz="1800" dirty="0" err="1" smtClean="0">
                <a:solidFill>
                  <a:schemeClr val="accent1"/>
                </a:solidFill>
              </a:rPr>
              <a:t>Василевское</a:t>
            </a:r>
            <a:r>
              <a:rPr lang="ru-RU" sz="1800" dirty="0" smtClean="0">
                <a:solidFill>
                  <a:schemeClr val="accent1"/>
                </a:solidFill>
              </a:rPr>
              <a:t> (бывшая деревня </a:t>
            </a:r>
            <a:r>
              <a:rPr lang="ru-RU" sz="1800" dirty="0" err="1" smtClean="0">
                <a:solidFill>
                  <a:schemeClr val="accent1"/>
                </a:solidFill>
              </a:rPr>
              <a:t>Wesselhöfen</a:t>
            </a:r>
            <a:r>
              <a:rPr lang="ru-RU" sz="1800" dirty="0" smtClean="0">
                <a:solidFill>
                  <a:schemeClr val="accent1"/>
                </a:solidFill>
              </a:rPr>
              <a:t>) в Маршальском сельском поселении </a:t>
            </a:r>
            <a:r>
              <a:rPr lang="ru-RU" sz="1800" dirty="0" err="1" smtClean="0">
                <a:solidFill>
                  <a:schemeClr val="accent1"/>
                </a:solidFill>
              </a:rPr>
              <a:t>Гурьевского</a:t>
            </a:r>
            <a:r>
              <a:rPr lang="ru-RU" sz="1800" dirty="0" smtClean="0">
                <a:solidFill>
                  <a:schemeClr val="accent1"/>
                </a:solidFill>
              </a:rPr>
              <a:t> района Калининградской области.</a:t>
            </a:r>
            <a:br>
              <a:rPr lang="ru-RU" sz="1800" dirty="0" smtClean="0">
                <a:solidFill>
                  <a:schemeClr val="accent1"/>
                </a:solidFill>
              </a:rPr>
            </a:br>
            <a:r>
              <a:rPr lang="ru-RU" sz="1800" dirty="0" smtClean="0">
                <a:solidFill>
                  <a:schemeClr val="accent1"/>
                </a:solidFill>
              </a:rPr>
              <a:t/>
            </a:r>
            <a:br>
              <a:rPr lang="ru-RU" sz="1800" dirty="0" smtClean="0">
                <a:solidFill>
                  <a:schemeClr val="accent1"/>
                </a:solidFill>
              </a:rPr>
            </a:br>
            <a:r>
              <a:rPr lang="ru-RU" sz="1800" dirty="0" smtClean="0">
                <a:solidFill>
                  <a:schemeClr val="accent1"/>
                </a:solidFill>
              </a:rPr>
              <a:t>Именем маршала Василевского названа площадь в Калининграде.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Содержимое 3" descr="Калининградская область, лето 2010 - Страница 3 * Форум Винс…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500042"/>
            <a:ext cx="5583767" cy="418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33400"/>
            <a:ext cx="7867674" cy="914400"/>
          </a:xfrm>
        </p:spPr>
        <p:txBody>
          <a:bodyPr/>
          <a:lstStyle/>
          <a:p>
            <a:pPr algn="ctr"/>
            <a:r>
              <a:rPr lang="ru-RU" dirty="0" smtClean="0"/>
              <a:t>Память о герое в названиях улиц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1571612"/>
            <a:ext cx="7739718" cy="4082934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Именем маршала Василевского названы улицы в городах</a:t>
            </a:r>
          </a:p>
          <a:p>
            <a:pPr lvl="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России: Вичуга, Волгоград, </a:t>
            </a:r>
          </a:p>
          <a:p>
            <a:pPr lvl="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Кинешма (улица и сквер), Москва, Тверь, Иваново, Симферополь, Челябинск, Энгельс (Саратовская область);</a:t>
            </a:r>
          </a:p>
          <a:p>
            <a:pPr lvl="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Украины: Краснодон, Кривой Рог (бульвар), Николаев, Славянск.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А.М. Василевский и г. Тверь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4172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Твери (в поселке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Сахарово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есть улица, названная именем маршала А.М. Василевского. Прежнее название – улица Коммунальная.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1980 г. переименована в честь маршала А.М. Василевского, дважды героя Советского Союза, кавалера двух высших полководческих орденов «Победа». В 1921 – 1928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годах он служил в Твери.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Считал Тверь вторым для себя городом, «особенно близким».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177</TotalTime>
  <Words>326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Проект “Улицы героев в Твери”</vt:lpstr>
      <vt:lpstr>Цель проекта </vt:lpstr>
      <vt:lpstr>Презентация PowerPoint</vt:lpstr>
      <vt:lpstr>Презентация PowerPoint</vt:lpstr>
      <vt:lpstr>А.М. Василевский был одним  из крупнейших полководцев Второй мировой войны.</vt:lpstr>
      <vt:lpstr>Презентация PowerPoint</vt:lpstr>
      <vt:lpstr>Именем маршала назван посёлок Василевское (бывшая деревня Wesselhöfen) в Маршальском сельском поселении Гурьевского района Калининградской области.  Именем маршала Василевского названа площадь в Калининграде. </vt:lpstr>
      <vt:lpstr>Память о герое в названиях улиц </vt:lpstr>
      <vt:lpstr>А.М. Василевский и г. Тверь</vt:lpstr>
      <vt:lpstr>Именем А.М. Василевского назван большой противолодочный корабль «Маршал Василевский»  </vt:lpstr>
      <vt:lpstr>Танкер «Маршал Василевский»  (порт приписки — Новороссийск).</vt:lpstr>
      <vt:lpstr>БАТМ «Маршал Василевский» (порт приписки — Лиепая, ранее Калининград)-  большой автономный траулер. Назначение судна – ловля, переработка и заморозка рыбы.  </vt:lpstr>
      <vt:lpstr>  Военная академия войсковой противовоздушной обороны Вооружённых Сил Российской Федерации имени Маршала Советского Союза А. М. Василевского (г. Смоленск). </vt:lpstr>
      <vt:lpstr>Пик «Маршал Василевский» и ледник «Маршал Василевский» на Памире. </vt:lpstr>
      <vt:lpstr>Сорт сирени «Маршал Василевский», выведенный в 1963 году селекционером Л. А. Колесниковым.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Улица  имени  Маршала Василевского  в г. Твери</dc:title>
  <dc:creator>Windows7</dc:creator>
  <cp:lastModifiedBy>Иван Захаров</cp:lastModifiedBy>
  <cp:revision>14</cp:revision>
  <dcterms:created xsi:type="dcterms:W3CDTF">2015-03-27T08:32:38Z</dcterms:created>
  <dcterms:modified xsi:type="dcterms:W3CDTF">2015-05-14T20:36:52Z</dcterms:modified>
</cp:coreProperties>
</file>