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62" r:id="rId2"/>
    <p:sldId id="266" r:id="rId3"/>
    <p:sldId id="259" r:id="rId4"/>
    <p:sldId id="267" r:id="rId5"/>
    <p:sldId id="268" r:id="rId6"/>
    <p:sldId id="270" r:id="rId7"/>
    <p:sldId id="271" r:id="rId8"/>
    <p:sldId id="269" r:id="rId9"/>
    <p:sldId id="275" r:id="rId10"/>
    <p:sldId id="258" r:id="rId11"/>
    <p:sldId id="260" r:id="rId12"/>
    <p:sldId id="263" r:id="rId13"/>
    <p:sldId id="265" r:id="rId14"/>
    <p:sldId id="272" r:id="rId15"/>
    <p:sldId id="264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372351" cy="360045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Обучающий материал к НОД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формированию лексико-грамматических категорий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старших дошкольников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лексической теме «Дикие животные»</a:t>
            </a:r>
          </a:p>
          <a:p>
            <a:pPr algn="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900" dirty="0" smtClean="0"/>
          </a:p>
          <a:p>
            <a:pPr algn="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900" dirty="0" smtClean="0"/>
          </a:p>
          <a:p>
            <a:pPr algn="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algn="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Кручинина Елена Захаровна</a:t>
            </a:r>
          </a:p>
          <a:p>
            <a:pPr algn="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900" dirty="0" smtClean="0"/>
          </a:p>
          <a:p>
            <a:pPr algn="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900" dirty="0" smtClean="0"/>
          </a:p>
        </p:txBody>
      </p:sp>
    </p:spTree>
    <p:extLst>
      <p:ext uri="{BB962C8B-B14F-4D97-AF65-F5344CB8AC3E}">
        <p14:creationId xmlns="" xmlns:p14="http://schemas.microsoft.com/office/powerpoint/2010/main" val="40287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У кого – кто?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69" y="4293096"/>
            <a:ext cx="2517254" cy="1872208"/>
          </a:xfrm>
          <a:prstGeom prst="rect">
            <a:avLst/>
          </a:prstGeom>
        </p:spPr>
      </p:pic>
      <p:pic>
        <p:nvPicPr>
          <p:cNvPr id="20482" name="Picture 2" descr="Медведица с медвежатами скачать на стол обои - с размерами x px скачать бесплатно.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980728"/>
            <a:ext cx="2688299" cy="2016224"/>
          </a:xfrm>
          <a:prstGeom prst="rect">
            <a:avLst/>
          </a:prstGeom>
          <a:noFill/>
        </p:spPr>
      </p:pic>
      <p:pic>
        <p:nvPicPr>
          <p:cNvPr id="20486" name="Picture 6" descr="http://cdn-nus-5.pinme.ru/pin-upload-static/photos/dc7860f44e3c78795674fdbfb5a3d4e9_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1340768"/>
            <a:ext cx="3096344" cy="1870192"/>
          </a:xfrm>
          <a:prstGeom prst="rect">
            <a:avLst/>
          </a:prstGeom>
          <a:noFill/>
        </p:spPr>
      </p:pic>
      <p:pic>
        <p:nvPicPr>
          <p:cNvPr id="20488" name="Picture 8" descr="sbezberdy - все фотографии с меткой &quot;бельчата&quot; на Яндекс.Фотках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140968"/>
            <a:ext cx="1681714" cy="2520280"/>
          </a:xfrm>
          <a:prstGeom prst="rect">
            <a:avLst/>
          </a:prstGeom>
          <a:noFill/>
        </p:spPr>
      </p:pic>
      <p:pic>
        <p:nvPicPr>
          <p:cNvPr id="20490" name="Picture 10" descr="http://f2.pmo.ee/f/2014/07/15/3204695t81h07c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59632" y="4077072"/>
            <a:ext cx="3096344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032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Чья голова? Чей хвост?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www.maam.ru/upload/blogs/2f99f08f99f41d629a61f0723e5f34b2.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1556792"/>
            <a:ext cx="6696744" cy="4910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7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Весёлый счёт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52" y="2060848"/>
            <a:ext cx="2247735" cy="1685801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77072"/>
            <a:ext cx="2439756" cy="1829817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60848"/>
            <a:ext cx="2251709" cy="1688782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2376264" cy="1782198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60848"/>
            <a:ext cx="2251709" cy="1688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22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Веселый счет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2181230" cy="1635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348880"/>
            <a:ext cx="2113741" cy="1584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48880"/>
            <a:ext cx="2157034" cy="1616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21088"/>
            <a:ext cx="2232248" cy="1673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21087"/>
            <a:ext cx="2232248" cy="16733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39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Угадай, кто это?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5904656" cy="480060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Бурый, косолапый, неуклюжий…</a:t>
            </a:r>
          </a:p>
          <a:p>
            <a:pPr marL="13716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Серый, зубастый страшный…</a:t>
            </a:r>
          </a:p>
          <a:p>
            <a:pPr marL="13716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Хитрая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 пушистая, рыжая…. </a:t>
            </a:r>
          </a:p>
          <a:p>
            <a:pPr marL="13716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длинноухий, пугливый</a:t>
            </a:r>
            <a:r>
              <a:rPr lang="ru-RU" dirty="0"/>
              <a:t>….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052736"/>
            <a:ext cx="1656184" cy="12383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20888"/>
            <a:ext cx="1728192" cy="12954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61048"/>
            <a:ext cx="1729056" cy="1296144"/>
          </a:xfrm>
          <a:prstGeom prst="rect">
            <a:avLst/>
          </a:prstGeom>
        </p:spPr>
      </p:pic>
      <p:pic>
        <p:nvPicPr>
          <p:cNvPr id="16386" name="Picture 2" descr="В миланском аэропорту правоохранительные органы устроила охоту на зайцев. Общество Новости сейчас: It's Now!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0272" y="5373216"/>
            <a:ext cx="1728192" cy="1305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01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Какие животные спрятались на картинке?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12" y="1772816"/>
            <a:ext cx="7988088" cy="4608512"/>
          </a:xfrm>
        </p:spPr>
      </p:pic>
    </p:spTree>
    <p:extLst>
      <p:ext uri="{BB962C8B-B14F-4D97-AF65-F5344CB8AC3E}">
        <p14:creationId xmlns="" xmlns:p14="http://schemas.microsoft.com/office/powerpoint/2010/main" val="12327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340768"/>
            <a:ext cx="5616624" cy="1080120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endParaRPr lang="ru-RU" sz="6600" dirty="0" smtClean="0"/>
          </a:p>
          <a:p>
            <a:pPr marL="137160" indent="0" algn="ctr">
              <a:buNone/>
            </a:pP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6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7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Назови, кто это?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/>
            <a:endParaRPr lang="ru-RU" dirty="0" smtClean="0"/>
          </a:p>
          <a:p>
            <a:pPr marL="137160" indent="0" algn="ctr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Каких диких животных вы можете назвать ещё?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2305408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73016"/>
            <a:ext cx="2321664" cy="1739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68760"/>
            <a:ext cx="2358319" cy="1763297"/>
          </a:xfrm>
          <a:prstGeom prst="rect">
            <a:avLst/>
          </a:prstGeom>
        </p:spPr>
      </p:pic>
      <p:pic>
        <p:nvPicPr>
          <p:cNvPr id="28674" name="Picture 2" descr="Обои Лисы ( Лиса ) Животные Фото 22751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3573016"/>
            <a:ext cx="2225571" cy="1780457"/>
          </a:xfrm>
          <a:prstGeom prst="rect">
            <a:avLst/>
          </a:prstGeom>
          <a:noFill/>
        </p:spPr>
      </p:pic>
      <p:pic>
        <p:nvPicPr>
          <p:cNvPr id="28676" name="Picture 4" descr="Статистика теста &quot;Зороастрийский гороскоп&quot;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1920" y="1484784"/>
            <a:ext cx="2461033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07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Чей домик?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16" y="1412777"/>
            <a:ext cx="3319024" cy="231813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05064"/>
            <a:ext cx="2971800" cy="2231136"/>
          </a:xfrm>
          <a:prstGeom prst="rect">
            <a:avLst/>
          </a:prstGeom>
        </p:spPr>
      </p:pic>
      <p:pic>
        <p:nvPicPr>
          <p:cNvPr id="27652" name="Picture 4" descr="Звери леса - Обитатели леса - Картинки по окружающему миру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672" y="1412776"/>
            <a:ext cx="3240360" cy="2430270"/>
          </a:xfrm>
          <a:prstGeom prst="rect">
            <a:avLst/>
          </a:prstGeom>
          <a:noFill/>
        </p:spPr>
      </p:pic>
      <p:pic>
        <p:nvPicPr>
          <p:cNvPr id="27654" name="Picture 6" descr="http://www.ohoter.ru/uploads/posts/2013-01/thumbs/1359129087_1269452270_medve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35696" y="4077072"/>
            <a:ext cx="3096344" cy="238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0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Кому что по вкусу?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Медведь - Дом стих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340768"/>
            <a:ext cx="2877119" cy="2088232"/>
          </a:xfrm>
          <a:prstGeom prst="rect">
            <a:avLst/>
          </a:prstGeom>
          <a:noFill/>
        </p:spPr>
      </p:pic>
      <p:pic>
        <p:nvPicPr>
          <p:cNvPr id="26628" name="Picture 4" descr="Стена ВКонтакт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1484784"/>
            <a:ext cx="2704823" cy="1800200"/>
          </a:xfrm>
          <a:prstGeom prst="rect">
            <a:avLst/>
          </a:prstGeom>
          <a:noFill/>
        </p:spPr>
      </p:pic>
      <p:pic>
        <p:nvPicPr>
          <p:cNvPr id="26630" name="Picture 6" descr="http://content.foto.mail.ru/mail/joanna-esha/_blogs/i-1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20272" y="1268760"/>
            <a:ext cx="1986821" cy="3096344"/>
          </a:xfrm>
          <a:prstGeom prst="rect">
            <a:avLst/>
          </a:prstGeom>
          <a:noFill/>
        </p:spPr>
      </p:pic>
      <p:pic>
        <p:nvPicPr>
          <p:cNvPr id="26632" name="Picture 8" descr="Волк ест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79712" y="4077072"/>
            <a:ext cx="3384376" cy="2416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96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что по вкусу?</a:t>
            </a:r>
            <a:endParaRPr lang="ru-RU" dirty="0"/>
          </a:p>
        </p:txBody>
      </p:sp>
      <p:pic>
        <p:nvPicPr>
          <p:cNvPr id="25604" name="Picture 4" descr="Вышивкa весенний еж - видео поделки своими руками + фот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412776"/>
            <a:ext cx="2609265" cy="1368152"/>
          </a:xfrm>
          <a:prstGeom prst="rect">
            <a:avLst/>
          </a:prstGeom>
          <a:noFill/>
        </p:spPr>
      </p:pic>
      <p:pic>
        <p:nvPicPr>
          <p:cNvPr id="25606" name="Picture 6" descr="РЕСПЕКТ ЕЖУ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39" y="1412776"/>
            <a:ext cx="2941961" cy="2016224"/>
          </a:xfrm>
          <a:prstGeom prst="rect">
            <a:avLst/>
          </a:prstGeom>
          <a:noFill/>
        </p:spPr>
      </p:pic>
      <p:pic>
        <p:nvPicPr>
          <p:cNvPr id="25610" name="Picture 10" descr="Белки. . Много белок! . &quot; ALLDAY - народный сайт о дизайн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2996952"/>
            <a:ext cx="2698230" cy="1944216"/>
          </a:xfrm>
          <a:prstGeom prst="rect">
            <a:avLst/>
          </a:prstGeom>
          <a:noFill/>
        </p:spPr>
      </p:pic>
      <p:pic>
        <p:nvPicPr>
          <p:cNvPr id="25612" name="Picture 12" descr="2011 4 1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08304" y="2708920"/>
            <a:ext cx="1675948" cy="2088232"/>
          </a:xfrm>
          <a:prstGeom prst="rect">
            <a:avLst/>
          </a:prstGeom>
          <a:noFill/>
        </p:spPr>
      </p:pic>
      <p:pic>
        <p:nvPicPr>
          <p:cNvPr id="25616" name="Picture 16" descr="http://howmuchit.ru/images/skolko-est-krolik-23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99992" y="5157192"/>
            <a:ext cx="2286000" cy="1524001"/>
          </a:xfrm>
          <a:prstGeom prst="rect">
            <a:avLst/>
          </a:prstGeom>
          <a:noFill/>
        </p:spPr>
      </p:pic>
      <p:pic>
        <p:nvPicPr>
          <p:cNvPr id="25618" name="Picture 18" descr="http://samlib.ru/img/b/bashlakowa_n_w/zio/zajacimorkowk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87624" y="4437112"/>
            <a:ext cx="3023659" cy="2267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50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Назови, кто лишний?  Почему?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3050119" cy="2286446"/>
          </a:xfrm>
        </p:spPr>
      </p:pic>
      <p:pic>
        <p:nvPicPr>
          <p:cNvPr id="24580" name="Picture 4" descr="Животный мир - Часть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4221088"/>
            <a:ext cx="2808312" cy="2232248"/>
          </a:xfrm>
          <a:prstGeom prst="rect">
            <a:avLst/>
          </a:prstGeom>
          <a:noFill/>
        </p:spPr>
      </p:pic>
      <p:pic>
        <p:nvPicPr>
          <p:cNvPr id="24582" name="Picture 6" descr="Млекопитающи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5148064" y="1412776"/>
            <a:ext cx="3320455" cy="2492896"/>
          </a:xfrm>
          <a:prstGeom prst="rect">
            <a:avLst/>
          </a:prstGeom>
          <a:noFill/>
        </p:spPr>
      </p:pic>
      <p:pic>
        <p:nvPicPr>
          <p:cNvPr id="24584" name="Picture 8" descr="Обои животные, козы, коза скачать обои для рабочего стола,картинки на рабочий стол,заставки,изображения из раздела Животные Козы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50674" y="4221088"/>
            <a:ext cx="329767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2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Назови, кто лишний?  Почему?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2685544" cy="20162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3861047"/>
            <a:ext cx="2232248" cy="2728303"/>
          </a:xfrm>
          <a:prstGeom prst="rect">
            <a:avLst/>
          </a:prstGeom>
        </p:spPr>
      </p:pic>
      <p:pic>
        <p:nvPicPr>
          <p:cNvPr id="7" name="Picture 2" descr="C:\Users\Дмитрий\Downloads\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148064" y="1556792"/>
            <a:ext cx="2661860" cy="19963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77072"/>
            <a:ext cx="3066329" cy="244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119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Физкультминутка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5184576" cy="48006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Дикие животные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водятся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лесу.</a:t>
            </a:r>
          </a:p>
          <a:p>
            <a:pPr marL="13716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увидеть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можешь</a:t>
            </a:r>
          </a:p>
          <a:p>
            <a:pPr marL="13716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волка и лису</a:t>
            </a:r>
          </a:p>
          <a:p>
            <a:pPr marL="13716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Зайца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белку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кабана,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Прячет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всех надежно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лесная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тишина.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68760"/>
            <a:ext cx="1508680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068960"/>
            <a:ext cx="1825115" cy="1368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91" y="4613290"/>
            <a:ext cx="2006014" cy="1477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7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Упражнения на координацию речи с движением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как белка в колесе</a:t>
            </a:r>
          </a:p>
          <a:p>
            <a:pPr marL="13716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прыгаю на месте,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было веселей, </a:t>
            </a:r>
          </a:p>
          <a:p>
            <a:pPr marL="13716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поскакали вместе.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два, три, четыре, пять –</a:t>
            </a:r>
          </a:p>
          <a:p>
            <a:pPr marL="13716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начал заинька скакать.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Прыгать серенький горазд – </a:t>
            </a:r>
          </a:p>
          <a:p>
            <a:pPr marL="13716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он подпрыгнул десять раз.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www.dezinfo.net/images3/image/04.2011/hopingbunnies/1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2924944"/>
            <a:ext cx="2512113" cy="1392429"/>
          </a:xfrm>
          <a:prstGeom prst="rect">
            <a:avLst/>
          </a:prstGeom>
          <a:noFill/>
        </p:spPr>
      </p:pic>
      <p:pic>
        <p:nvPicPr>
          <p:cNvPr id="21510" name="Picture 6" descr="http://std3.ru/6b/b2/1385314338-6bb2851364ef2b5e50c261f92ced70cb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980728"/>
            <a:ext cx="2701988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87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">
      <a:dk1>
        <a:sysClr val="windowText" lastClr="000000"/>
      </a:dk1>
      <a:lt1>
        <a:srgbClr val="E8E8E8"/>
      </a:lt1>
      <a:dk2>
        <a:srgbClr val="676A55"/>
      </a:dk2>
      <a:lt2>
        <a:srgbClr val="EAEBDE"/>
      </a:lt2>
      <a:accent1>
        <a:srgbClr val="527D55"/>
      </a:accent1>
      <a:accent2>
        <a:srgbClr val="76A676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608</TotalTime>
  <Words>195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Назови, кто это?</vt:lpstr>
      <vt:lpstr>Чей домик?</vt:lpstr>
      <vt:lpstr>Кому что по вкусу?</vt:lpstr>
      <vt:lpstr>Кому что по вкусу?</vt:lpstr>
      <vt:lpstr>Назови, кто лишний?  Почему?</vt:lpstr>
      <vt:lpstr>Назови, кто лишний?  Почему?</vt:lpstr>
      <vt:lpstr>Физкультминутка </vt:lpstr>
      <vt:lpstr>Упражнения на координацию речи с движением</vt:lpstr>
      <vt:lpstr>У кого – кто?</vt:lpstr>
      <vt:lpstr>Чья голова? Чей хвост?</vt:lpstr>
      <vt:lpstr>Весёлый счёт </vt:lpstr>
      <vt:lpstr>Веселый счет</vt:lpstr>
      <vt:lpstr>Угадай, кто это?</vt:lpstr>
      <vt:lpstr>Какие животные спрятались на картинке?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123</cp:lastModifiedBy>
  <cp:revision>52</cp:revision>
  <dcterms:created xsi:type="dcterms:W3CDTF">2015-03-26T14:14:06Z</dcterms:created>
  <dcterms:modified xsi:type="dcterms:W3CDTF">2015-05-11T13:05:21Z</dcterms:modified>
</cp:coreProperties>
</file>