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83" r:id="rId2"/>
    <p:sldId id="256" r:id="rId3"/>
    <p:sldId id="261" r:id="rId4"/>
    <p:sldId id="481" r:id="rId5"/>
    <p:sldId id="330" r:id="rId6"/>
    <p:sldId id="332" r:id="rId7"/>
    <p:sldId id="333" r:id="rId8"/>
    <p:sldId id="354" r:id="rId9"/>
    <p:sldId id="287" r:id="rId10"/>
    <p:sldId id="291" r:id="rId11"/>
    <p:sldId id="357" r:id="rId12"/>
    <p:sldId id="356" r:id="rId13"/>
    <p:sldId id="358" r:id="rId14"/>
    <p:sldId id="459" r:id="rId15"/>
    <p:sldId id="473" r:id="rId16"/>
    <p:sldId id="362" r:id="rId17"/>
    <p:sldId id="485" r:id="rId18"/>
    <p:sldId id="444" r:id="rId19"/>
    <p:sldId id="3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DBD2C-FEE2-46EC-8C98-C5906CF32B6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042F2-757D-4F9E-80D8-04CFFE5DD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042F2-757D-4F9E-80D8-04CFFE5DD9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6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Добро пожаловать!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7726517" cy="4507135"/>
          </a:xfrm>
        </p:spPr>
      </p:pic>
    </p:spTree>
    <p:extLst>
      <p:ext uri="{BB962C8B-B14F-4D97-AF65-F5344CB8AC3E}">
        <p14:creationId xmlns:p14="http://schemas.microsoft.com/office/powerpoint/2010/main" val="25403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081" y="1405849"/>
            <a:ext cx="2095500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композитор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Кузина </a:t>
            </a:r>
            <a:r>
              <a:rPr lang="ru-RU" dirty="0"/>
              <a:t>Елена </a:t>
            </a:r>
            <a:r>
              <a:rPr lang="ru-RU" dirty="0" smtClean="0"/>
              <a:t>Викторовна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15" y="3761340"/>
            <a:ext cx="8280921" cy="23849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88640"/>
            <a:ext cx="1905000" cy="2857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600" y="6146244"/>
            <a:ext cx="6156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студентка </a:t>
            </a:r>
            <a:r>
              <a:rPr lang="ru-RU" sz="2000" b="1" dirty="0"/>
              <a:t>музыкального училища</a:t>
            </a:r>
          </a:p>
        </p:txBody>
      </p:sp>
    </p:spTree>
    <p:extLst>
      <p:ext uri="{BB962C8B-B14F-4D97-AF65-F5344CB8AC3E}">
        <p14:creationId xmlns:p14="http://schemas.microsoft.com/office/powerpoint/2010/main" val="5318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Композитор Михаил Фомин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501876" cy="3501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2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бъект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err="1"/>
              <a:t>Зам.министра</a:t>
            </a:r>
            <a:r>
              <a:rPr lang="ru-RU" dirty="0"/>
              <a:t> культуры Республики Мордовии, директор музыкального театра им. </a:t>
            </a:r>
            <a:r>
              <a:rPr lang="ru-RU" dirty="0" err="1"/>
              <a:t>Яушева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8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МИТИН Николай Николаевич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060848"/>
            <a:ext cx="3066795" cy="4151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2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700808"/>
            <a:ext cx="3896361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БОЯРКИН Николай Иванович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3303751" cy="4360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2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1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Композитор, заслуженный </a:t>
            </a:r>
            <a:r>
              <a:rPr lang="ru-RU" dirty="0"/>
              <a:t>деятель искусств Мордовии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Сергей Яковлевич </a:t>
            </a:r>
            <a:r>
              <a:rPr lang="ru-RU" b="1" dirty="0" err="1"/>
              <a:t>Терханов</a:t>
            </a:r>
            <a:r>
              <a:rPr lang="ru-RU" b="1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24944"/>
            <a:ext cx="7524750" cy="357187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412776"/>
            <a:ext cx="2520280" cy="3570397"/>
          </a:xfrm>
        </p:spPr>
      </p:pic>
      <p:sp>
        <p:nvSpPr>
          <p:cNvPr id="3" name="Прямоугольник 2"/>
          <p:cNvSpPr/>
          <p:nvPr/>
        </p:nvSpPr>
        <p:spPr>
          <a:xfrm>
            <a:off x="507085" y="1837139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родился </a:t>
            </a:r>
            <a:r>
              <a:rPr lang="ru-RU" dirty="0"/>
              <a:t>28 апреля 1954 г.</a:t>
            </a:r>
          </a:p>
        </p:txBody>
      </p:sp>
    </p:spTree>
    <p:extLst>
      <p:ext uri="{BB962C8B-B14F-4D97-AF65-F5344CB8AC3E}">
        <p14:creationId xmlns:p14="http://schemas.microsoft.com/office/powerpoint/2010/main" val="20356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Эрьзя</a:t>
            </a:r>
            <a:r>
              <a:rPr lang="ru-RU" dirty="0"/>
              <a:t> Степан Дмитриевич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09573"/>
            <a:ext cx="7359173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12270"/>
            <a:ext cx="2670418" cy="2096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312817"/>
            <a:ext cx="1941534" cy="2968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144" y="4797152"/>
            <a:ext cx="1612060" cy="22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«Мордовия - Родина моя»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4" b="-41273"/>
          <a:stretch/>
        </p:blipFill>
        <p:spPr>
          <a:xfrm>
            <a:off x="414094" y="1484784"/>
            <a:ext cx="6498166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4293096"/>
            <a:ext cx="3816424" cy="2462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5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 и живопись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85509" y="2633265"/>
            <a:ext cx="4621178" cy="2756263"/>
          </a:xfrm>
          <a:prstGeom prst="rect">
            <a:avLst/>
          </a:prstGeom>
          <a:ln w="127000" cap="sq">
            <a:solidFill>
              <a:srgbClr val="82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52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67600" cy="1143000"/>
          </a:xfrm>
        </p:spPr>
        <p:txBody>
          <a:bodyPr/>
          <a:lstStyle/>
          <a:p>
            <a:r>
              <a:rPr lang="ru-RU" sz="3200" b="1" cap="none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Мероприятие подготовила:</a:t>
            </a:r>
            <a:br>
              <a:rPr lang="ru-RU" sz="3200" b="1" cap="none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229" y="1263356"/>
            <a:ext cx="6624736" cy="4188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635896" y="5220813"/>
            <a:ext cx="4826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0000CC"/>
                </a:solidFill>
              </a:rPr>
              <a:t>Саушкина</a:t>
            </a:r>
            <a:r>
              <a:rPr lang="ru-RU" sz="2400" smtClean="0">
                <a:solidFill>
                  <a:srgbClr val="0000CC"/>
                </a:solidFill>
              </a:rPr>
              <a:t> Ирина</a:t>
            </a:r>
            <a:r>
              <a:rPr lang="ru-RU" sz="2400" smtClean="0">
                <a:solidFill>
                  <a:srgbClr val="0000CC"/>
                </a:solidFill>
              </a:rPr>
              <a:t> </a:t>
            </a:r>
            <a:r>
              <a:rPr lang="ru-RU" sz="2400" dirty="0">
                <a:solidFill>
                  <a:srgbClr val="0000CC"/>
                </a:solidFill>
              </a:rPr>
              <a:t>Анатольевна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7636" y="5681600"/>
            <a:ext cx="3234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</a:rPr>
              <a:t/>
            </a:r>
            <a:br>
              <a:rPr lang="ru-RU" sz="2000" i="1" dirty="0">
                <a:solidFill>
                  <a:srgbClr val="002060"/>
                </a:solidFill>
              </a:rPr>
            </a:b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4525">
            <a:off x="7639523" y="5861617"/>
            <a:ext cx="1188944" cy="104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2420888"/>
            <a:ext cx="5595392" cy="1078497"/>
          </a:xfrm>
          <a:prstGeom prst="rect">
            <a:avLst/>
          </a:prstGeom>
        </p:spPr>
        <p:txBody>
          <a:bodyPr vert="horz" numCol="1" anchor="b">
            <a:prstTxWarp prst="textDeflat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 !</a:t>
            </a:r>
            <a:endParaRPr lang="ru-RU" b="1" cap="none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934" y="3499385"/>
            <a:ext cx="2327156" cy="243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Мордовская земля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44824"/>
            <a:ext cx="6464663" cy="484849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16632"/>
            <a:ext cx="3441712" cy="2289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270" y="4509120"/>
            <a:ext cx="2392794" cy="2221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538" y="2132856"/>
            <a:ext cx="1686792" cy="2201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5" y="4809567"/>
            <a:ext cx="2940215" cy="19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показать, о чем и о ком рассказать</a:t>
            </a:r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508" y="5305489"/>
            <a:ext cx="2232248" cy="1262501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556792"/>
            <a:ext cx="5976664" cy="4874301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3098" y="5805264"/>
            <a:ext cx="855843" cy="906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03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" y="-99392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2060"/>
                </a:solidFill>
              </a:rPr>
              <a:t>Мастор</a:t>
            </a:r>
            <a:r>
              <a:rPr lang="ru-RU" dirty="0">
                <a:solidFill>
                  <a:srgbClr val="002060"/>
                </a:solidFill>
              </a:rPr>
              <a:t>  </a:t>
            </a:r>
            <a:r>
              <a:rPr lang="ru-RU" dirty="0" err="1">
                <a:solidFill>
                  <a:srgbClr val="002060"/>
                </a:solidFill>
              </a:rPr>
              <a:t>авась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лужакадсь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56792"/>
            <a:ext cx="6498166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79504"/>
            <a:ext cx="5976664" cy="11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Композитор </a:t>
            </a:r>
            <a:r>
              <a:rPr lang="ru-RU" dirty="0" smtClean="0"/>
              <a:t>СУРАЕВ-КОРОЛЁВ </a:t>
            </a:r>
            <a:r>
              <a:rPr lang="ru-RU" dirty="0"/>
              <a:t>Георгий Иванович </a:t>
            </a:r>
            <a:r>
              <a:rPr lang="ru-RU" dirty="0" smtClean="0"/>
              <a:t>19.4.1922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3591272" cy="4937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2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8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Живопись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В.А. </a:t>
            </a:r>
            <a:r>
              <a:rPr lang="ru-RU" dirty="0" err="1" smtClean="0"/>
              <a:t>Неясов</a:t>
            </a:r>
            <a:r>
              <a:rPr lang="ru-RU" dirty="0" smtClean="0"/>
              <a:t> </a:t>
            </a:r>
            <a:r>
              <a:rPr lang="ru-RU" b="1" dirty="0" smtClean="0"/>
              <a:t>«Портрет </a:t>
            </a:r>
            <a:r>
              <a:rPr lang="ru-RU" b="1" dirty="0"/>
              <a:t>Л.П. </a:t>
            </a:r>
            <a:r>
              <a:rPr lang="ru-RU" b="1" dirty="0" err="1" smtClean="0"/>
              <a:t>Кирюкова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102" y="1600200"/>
            <a:ext cx="3825795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7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Гавриил Григорьевич Вдовин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3983509" cy="4691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2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39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Композитор </a:t>
            </a:r>
            <a:r>
              <a:rPr lang="ru-RU" dirty="0" smtClean="0"/>
              <a:t>Нина Кошелева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23734"/>
            <a:ext cx="7467600" cy="482655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266" y="527203"/>
            <a:ext cx="1547664" cy="21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Леонид </a:t>
            </a:r>
            <a:r>
              <a:rPr lang="ru-RU" dirty="0"/>
              <a:t>Иванович Воинов - талантливый </a:t>
            </a:r>
            <a:r>
              <a:rPr lang="ru-RU" dirty="0" smtClean="0"/>
              <a:t>композитор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11" y="1600200"/>
            <a:ext cx="4029978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3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886</TotalTime>
  <Words>95</Words>
  <Application>Microsoft Office PowerPoint</Application>
  <PresentationFormat>Экран (4:3)</PresentationFormat>
  <Paragraphs>25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Добро пожаловать!</vt:lpstr>
      <vt:lpstr>Мордовская земля</vt:lpstr>
      <vt:lpstr>Что показать, о чем и о ком рассказать</vt:lpstr>
      <vt:lpstr>Мастор  авась лужакадсь</vt:lpstr>
      <vt:lpstr>Композитор СУРАЕВ-КОРОЛЁВ Георгий Иванович 19.4.1922</vt:lpstr>
      <vt:lpstr>Живопись В.А. Неясов «Портрет Л.П. Кирюкова»</vt:lpstr>
      <vt:lpstr>Гавриил Григорьевич Вдовин</vt:lpstr>
      <vt:lpstr>Композитор Нина Кошелева</vt:lpstr>
      <vt:lpstr>Леонид Иванович Воинов - талантливый композитор </vt:lpstr>
      <vt:lpstr>композитор  Кузина Елена Викторовна</vt:lpstr>
      <vt:lpstr>Композитор Михаил Фомин</vt:lpstr>
      <vt:lpstr>МИТИН Николай Николаевич </vt:lpstr>
      <vt:lpstr>БОЯРКИН Николай Иванович</vt:lpstr>
      <vt:lpstr>Композитор, заслуженный деятель искусств Мордовии  Сергей Яковлевич Терханов </vt:lpstr>
      <vt:lpstr>Эрьзя Степан Дмитриевич</vt:lpstr>
      <vt:lpstr>Выставка «Мордовия - Родина моя»</vt:lpstr>
      <vt:lpstr>Музыка и живопись</vt:lpstr>
      <vt:lpstr>Мероприятие подготовила: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Мордовская земля</dc:title>
  <dc:creator>Larisa</dc:creator>
  <cp:lastModifiedBy>julia</cp:lastModifiedBy>
  <cp:revision>112</cp:revision>
  <dcterms:created xsi:type="dcterms:W3CDTF">2013-11-25T18:02:44Z</dcterms:created>
  <dcterms:modified xsi:type="dcterms:W3CDTF">2015-05-08T18:56:19Z</dcterms:modified>
</cp:coreProperties>
</file>