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vbaProject.bin" ContentType="application/vnd.ms-office.vbaProject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2C2D8-2D19-4A93-BC52-5478FDA313C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E0C0D-3EFC-46BF-BF21-C8501AD6F6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0EF42B-7A46-4438-ADE3-3D93AF413AC0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229E4E-8FA4-4D86-9E98-26D74BBDB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5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e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8.xml"/><Relationship Id="rId2" Type="http://schemas.openxmlformats.org/officeDocument/2006/relationships/control" Target="../activeX/activeX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jpe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1.xml"/><Relationship Id="rId2" Type="http://schemas.openxmlformats.org/officeDocument/2006/relationships/control" Target="../activeX/activeX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jpe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1754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Изобразительное искусство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76872"/>
            <a:ext cx="7056784" cy="92333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Викторина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История искусства для &quot;чайников&quot;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212976"/>
            <a:ext cx="4464496" cy="3322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20688"/>
            <a:ext cx="23042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Как называются водяные краски с растительным клеем в качестве связующего вещества и живопись этими красками. К клею в краски добавляют мед, сахар и глицерин?</a:t>
            </a:r>
            <a:endParaRPr lang="ru-RU" dirty="0"/>
          </a:p>
        </p:txBody>
      </p:sp>
      <p:pic>
        <p:nvPicPr>
          <p:cNvPr id="1026" name="Picture 2" descr="ani_al . . Entries tagged with сш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548680"/>
            <a:ext cx="3240359" cy="32403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99592" y="43651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Масляные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7971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Б. Акварель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1571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В. Гуашь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4365104"/>
            <a:ext cx="252028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 правильно !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797152"/>
            <a:ext cx="463489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Молодец !</a:t>
            </a:r>
            <a:endParaRPr lang="ru-RU" sz="1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71801" y="5229200"/>
            <a:ext cx="3024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 правильно !</a:t>
            </a:r>
            <a:endParaRPr lang="ru-RU" sz="1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ontrols>
      <p:control spid="1026" name="OptionButton1" r:id="rId2" imgW="219240" imgH="219240"/>
      <p:control spid="1027" name="OptionButton2" r:id="rId3" imgW="142920" imgH="219240"/>
      <p:control spid="1028" name="OptionButton3" r:id="rId4" imgW="219240" imgH="21924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0152" y="692696"/>
            <a:ext cx="2736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Жанр изобразительного искусства, показывающий неодушевленные предметы, размещенные в реальной бытовой среде и организованные в единую группу?</a:t>
            </a:r>
            <a:endParaRPr lang="ru-RU" dirty="0"/>
          </a:p>
        </p:txBody>
      </p:sp>
      <p:pic>
        <p:nvPicPr>
          <p:cNvPr id="2050" name="Picture 2" descr="Emilie Preyer, German painter (1849 - 1930). 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764704"/>
            <a:ext cx="4734857" cy="33123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27584" y="458112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Натюрморт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0131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Б. Пейзаж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В. Портрет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53335" y="4581128"/>
            <a:ext cx="434685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 !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4941168"/>
            <a:ext cx="295346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5817" y="5301208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p:control spid="2051" name="OptionButton1" r:id="rId2" imgW="142920" imgH="142920"/>
      <p:control spid="2052" name="OptionButton2" r:id="rId3" imgW="142920" imgH="142920"/>
      <p:control spid="2053" name="OptionButton3" r:id="rId4" imgW="142920" imgH="14292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8 или 16 занятий по живописи и графике со скидкой до 65% от …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32656"/>
            <a:ext cx="4716016" cy="35370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652120" y="620688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Как называется вид искусства, произведения которого создаются с помощью красок 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43651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Зарисовка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7971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Б. Живопись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2292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В. Набросок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4365104"/>
            <a:ext cx="20185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4797152"/>
            <a:ext cx="158248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 !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5157192"/>
            <a:ext cx="20185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p:control spid="17410" name="OptionButton1" r:id="rId2" imgW="142920" imgH="142920"/>
      <p:control spid="17411" name="OptionButton2" r:id="rId3" imgW="142920" imgH="142920"/>
      <p:control spid="17412" name="OptionButton3" r:id="rId4" imgW="142920" imgH="14292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Узор, построенный на ритмичном чередовании  геометрических изобразительных элементов?</a:t>
            </a:r>
            <a:endParaRPr lang="ru-RU" dirty="0"/>
          </a:p>
        </p:txBody>
      </p:sp>
      <p:pic>
        <p:nvPicPr>
          <p:cNvPr id="18434" name="Picture 2" descr="Скачать узоры и орнамент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060848"/>
            <a:ext cx="4032448" cy="39607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3568" y="46531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Орнамент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0851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Б. Узор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55892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В. Рисунок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4653136"/>
            <a:ext cx="158248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 !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013176"/>
            <a:ext cx="20185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5517232"/>
            <a:ext cx="20185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правильно !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p:control spid="18435" name="OptionButton1" r:id="rId2" imgW="219240" imgH="142920"/>
      <p:control spid="18436" name="OptionButton2" r:id="rId3" imgW="219240" imgH="219240"/>
      <p:control spid="18437" name="OptionButton3" r:id="rId4" imgW="142920" imgH="142920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143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student</dc:creator>
  <cp:lastModifiedBy>student</cp:lastModifiedBy>
  <cp:revision>12</cp:revision>
  <dcterms:created xsi:type="dcterms:W3CDTF">2015-04-29T07:05:18Z</dcterms:created>
  <dcterms:modified xsi:type="dcterms:W3CDTF">2015-05-06T08:37:15Z</dcterms:modified>
</cp:coreProperties>
</file>