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70960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980022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915868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0654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8601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7268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00361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543859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2072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9308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1052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B8E3-6A13-4527-8CB2-E4851082D2AA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EA178-36DC-43DC-B3EE-A5CCACFE9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&#1089;&#1077;&#1079;&#1086;&#1085;&#1099;-&#1075;&#1086;&#1076;&#1072;.&#1088;&#1092;/sites/default/files/poslovici_zima_8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&#1089;&#1077;&#1079;&#1086;&#1085;&#1099;-&#1075;&#1086;&#1076;&#1072;.&#1088;&#1092;/sites/default/files/poslovici_zima_9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&#1089;&#1077;&#1079;&#1086;&#1085;&#1099;-&#1075;&#1086;&#1076;&#1072;.&#1088;&#1092;/sites/default/files/poslovici_zima_10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&#1089;&#1077;&#1079;&#1086;&#1085;&#1099;-&#1075;&#1086;&#1076;&#1072;.&#1088;&#1092;/sites/default/files/poslovici_zima_11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&#1089;&#1077;&#1079;&#1086;&#1085;&#1099;-&#1075;&#1086;&#1076;&#1072;.&#1088;&#1092;/sites/default/files/poslovici_zima_1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&#1089;&#1077;&#1079;&#1086;&#1085;&#1099;-&#1075;&#1086;&#1076;&#1072;.&#1088;&#1092;/sites/default/files/poslovici_zima_13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&#1089;&#1077;&#1079;&#1086;&#1085;&#1099;-&#1075;&#1086;&#1076;&#1072;.&#1088;&#1092;/sites/default/files/poslovici_zima_14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&#1089;&#1077;&#1079;&#1086;&#1085;&#1099;-&#1075;&#1086;&#1076;&#1072;.&#1088;&#1092;/sites/default/files/poslovici_zima_1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&#1089;&#1077;&#1079;&#1086;&#1085;&#1099;-&#1075;&#1086;&#1076;&#1072;.&#1088;&#1092;/sites/default/files/poslovici_zima_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&#1089;&#1077;&#1079;&#1086;&#1085;&#1099;-&#1075;&#1086;&#1076;&#1072;.&#1088;&#1092;/sites/default/files/poslovici_zima_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&#1089;&#1077;&#1079;&#1086;&#1085;&#1099;-&#1075;&#1086;&#1076;&#1072;.&#1088;&#1092;/sites/default/files/poslovici_zima_4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77;&#1079;&#1086;&#1085;&#1099;-&#1075;&#1086;&#1076;&#1072;.&#1088;&#1092;/sites/default/files/poslovici_zima_5.jpg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&#1089;&#1077;&#1079;&#1086;&#1085;&#1099;-&#1075;&#1086;&#1076;&#1072;.&#1088;&#1092;/sites/default/files/poslovici_zima_6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&#1089;&#1077;&#1079;&#1086;&#1085;&#1099;-&#1075;&#1086;&#1076;&#1072;.&#1088;&#1092;/sites/default/files/poslovici_zima_7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  <a:scene3d>
              <a:camera prst="obliqueTopLeft"/>
              <a:lightRig rig="threePt" dir="t"/>
            </a:scene3d>
          </a:bodyPr>
          <a:lstStyle/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Пословицы о зиме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4" name="Объект 3" descr="пословицы и поговорки о зиме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848872" cy="4968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66595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>
                <a:gd name="adj" fmla="val 49495"/>
              </a:avLst>
            </a:prstTxWarp>
            <a:normAutofit fontScale="90000"/>
          </a:bodyPr>
          <a:lstStyle/>
          <a:p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Дым из трубы столбом — к холодам</a:t>
            </a:r>
          </a:p>
        </p:txBody>
      </p:sp>
      <p:pic>
        <p:nvPicPr>
          <p:cNvPr id="4" name="Объект 3" descr="http://xn----8sbiecm6bhdx8i.xn--p1ai/sites/default/files/poslovici_zima_0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04856" cy="446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945292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Если зимою вьюги - летом ненастье</a:t>
            </a:r>
          </a:p>
        </p:txBody>
      </p:sp>
      <p:pic>
        <p:nvPicPr>
          <p:cNvPr id="5" name="Объект 4" descr="http://xn----8sbiecm6bhdx8i.xn--p1ai/sites/default/files/poslovici_zima_09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16824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6142334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Зима - не лето, в шубу одета</a:t>
            </a:r>
          </a:p>
        </p:txBody>
      </p:sp>
      <p:pic>
        <p:nvPicPr>
          <p:cNvPr id="4" name="Объект 3" descr="http://xn----8sbiecm6bhdx8i.xn--p1ai/sites/default/files/poslovici_zima_01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704856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496200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Зима </a:t>
            </a:r>
            <a:r>
              <a:rPr lang="ru-RU" b="1" dirty="0">
                <a:solidFill>
                  <a:srgbClr val="002060"/>
                </a:solidFill>
              </a:rPr>
              <a:t>морозная - лето жаркое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://xn----8sbiecm6bhdx8i.xn--p1ai/sites/default/files/poslovici_zima_01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560840" cy="5040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9831347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Зима </a:t>
            </a:r>
            <a:r>
              <a:rPr lang="ru-RU" b="1" dirty="0">
                <a:solidFill>
                  <a:srgbClr val="002060"/>
                </a:solidFill>
              </a:rPr>
              <a:t>снежная - лето дождливое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://xn----8sbiecm6bhdx8i.xn--p1ai/sites/default/files/poslovici_zima_01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560840" cy="47525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1933176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Зимой лес шумит к оттепели</a:t>
            </a:r>
          </a:p>
        </p:txBody>
      </p:sp>
      <p:pic>
        <p:nvPicPr>
          <p:cNvPr id="4" name="Объект 3" descr="http://xn----8sbiecm6bhdx8i.xn--p1ai/sites/default/files/poslovici_zima_013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416824" cy="489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119101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Новый год — к весне поворот</a:t>
            </a:r>
          </a:p>
        </p:txBody>
      </p:sp>
      <p:pic>
        <p:nvPicPr>
          <p:cNvPr id="4" name="Объект 3" descr="http://xn----8sbiecm6bhdx8i.xn--p1ai/sites/default/files/poslovici_zima_01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560840" cy="489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319030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6064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Вот и зима пришла, а с ней по пословицам и поговоркам умный народ читал погоду за окном и строил догадки о предстоящей весне: сколько снега навалило, каков мороз, а когда первые сосульки закапают. Ведь многие приметы зимы рассказывали о наступлении весны, ранняя или поздняя, а ведь от весны уже зависело то, каким будет лето, а с ним и урожай на весь год.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Народ внимательно смотрел погоду за окном, смотрел на календарь, да поговаривал: сколько снега на дворе, как синица к избе летит, а как дым стоит из трубы. Так рождалось много самых всяких пословиц про зиму, а некоторые поговорки вылетали из уст аж в стихах. Давайте познакомимся с самыми познавательными пословицами и поговорками о зиме.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90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Right"/>
              <a:lightRig rig="threePt" dir="t"/>
            </a:scene3d>
          </a:bodyPr>
          <a:lstStyle/>
          <a:p>
            <a:r>
              <a:rPr lang="ru-RU" b="1" dirty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</a:rPr>
              <a:t>Без мороза вода не замёрзнет</a:t>
            </a:r>
          </a:p>
        </p:txBody>
      </p:sp>
      <p:pic>
        <p:nvPicPr>
          <p:cNvPr id="4" name="Объект 3" descr="http://xn----8sbiecm6bhdx8i.xn--p1ai/sites/default/files/poslovici_zima_0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704856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bliqueTopRigh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1645766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</a:rPr>
              <a:t>Береги нос в сильный мороз</a:t>
            </a:r>
          </a:p>
        </p:txBody>
      </p:sp>
      <p:pic>
        <p:nvPicPr>
          <p:cNvPr id="4" name="Объект 3" descr="http://xn----8sbiecm6bhdx8i.xn--p1ai/sites/default/files/poslovici_zima_0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416824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7121824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Где снег, там и след</a:t>
            </a:r>
          </a:p>
        </p:txBody>
      </p:sp>
      <p:pic>
        <p:nvPicPr>
          <p:cNvPr id="4" name="Объект 3" descr="http://xn----8sbiecm6bhdx8i.xn--p1ai/sites/default/files/poslovici_zima_03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560840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699734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Много снега - много хлеба</a:t>
            </a:r>
          </a:p>
        </p:txBody>
      </p:sp>
      <p:pic>
        <p:nvPicPr>
          <p:cNvPr id="4" name="Объект 3" descr="http://xn----8sbiecm6bhdx8i.xn--p1ai/sites/default/files/poslovici_zima_0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488832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63970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a:rPr>
              <a:t>Синица к избе - зима на двор</a:t>
            </a:r>
            <a:r>
              <a:rPr lang="ru-RU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>
                  <a:solidFill>
                    <a:srgbClr val="0070C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a:rPr>
            </a:br>
            <a:endParaRPr lang="ru-RU" dirty="0">
              <a:ln>
                <a:solidFill>
                  <a:srgbClr val="0070C0"/>
                </a:solidFill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pic>
        <p:nvPicPr>
          <p:cNvPr id="4" name="Объект 3" descr="http://xn----8sbiecm6bhdx8i.xn--p1ai/sites/default/files/poslovici_zima_05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560840" cy="5328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8390454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perspectiveLeft"/>
              <a:lightRig rig="threePt" dir="t"/>
            </a:scene3d>
            <a:sp3d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Снег </a:t>
            </a:r>
            <a:r>
              <a:rPr lang="ru-RU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холодный, а от мороза укрывает</a:t>
            </a:r>
            <a:br>
              <a:rPr lang="ru-RU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</a:br>
            <a:endParaRPr lang="ru-RU" dirty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4" name="Объект 3" descr="http://xn----8sbiecm6bhdx8i.xn--p1ai/sites/default/files/poslovici_zima_0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240" y="1600200"/>
            <a:ext cx="6857519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124276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Январь год начинает, а декабрь кончает</a:t>
            </a:r>
          </a:p>
        </p:txBody>
      </p:sp>
      <p:pic>
        <p:nvPicPr>
          <p:cNvPr id="4" name="Объект 3" descr="http://xn----8sbiecm6bhdx8i.xn--p1ai/sites/default/files/poslovici_zima_07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488832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41190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209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Пословицы о зиме</vt:lpstr>
      <vt:lpstr>Презентация PowerPoint</vt:lpstr>
      <vt:lpstr>Без мороза вода не замёрзнет</vt:lpstr>
      <vt:lpstr>Береги нос в сильный мороз</vt:lpstr>
      <vt:lpstr>Где снег, там и след</vt:lpstr>
      <vt:lpstr>Много снега - много хлеба</vt:lpstr>
      <vt:lpstr>Синица к избе - зима на двор </vt:lpstr>
      <vt:lpstr> Снег холодный, а от мороза укрывает </vt:lpstr>
      <vt:lpstr>Январь год начинает, а декабрь кончает</vt:lpstr>
      <vt:lpstr>Дым из трубы столбом — к холодам</vt:lpstr>
      <vt:lpstr>Если зимою вьюги - летом ненастье</vt:lpstr>
      <vt:lpstr>Зима - не лето, в шубу одета</vt:lpstr>
      <vt:lpstr> Зима морозная - лето жаркое </vt:lpstr>
      <vt:lpstr>Зима снежная - лето дождливое </vt:lpstr>
      <vt:lpstr>Зимой лес шумит к оттепели</vt:lpstr>
      <vt:lpstr>Новый год — к весне поворот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12</cp:revision>
  <dcterms:created xsi:type="dcterms:W3CDTF">2014-12-06T21:10:49Z</dcterms:created>
  <dcterms:modified xsi:type="dcterms:W3CDTF">2014-12-07T13:52:38Z</dcterms:modified>
</cp:coreProperties>
</file>