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766249-EC95-4433-992B-2A782DDF965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B26EF3-89AB-4222-9BBD-70207851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Муниципальное казенное дошкольное образовательное учреждение </a:t>
            </a:r>
            <a:br>
              <a:rPr lang="ru-RU" sz="1600" b="1" dirty="0" smtClean="0"/>
            </a:br>
            <a:r>
              <a:rPr lang="ru-RU" sz="1600" b="1" dirty="0" smtClean="0"/>
              <a:t>                       детский </a:t>
            </a:r>
            <a:r>
              <a:rPr lang="ru-RU" sz="1600" b="1" dirty="0" smtClean="0"/>
              <a:t>сад №42 комбинированного вида</a:t>
            </a:r>
            <a:endParaRPr lang="ru-RU" sz="1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5720" y="1268761"/>
            <a:ext cx="8401080" cy="4392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smtClean="0"/>
              <a:t>      Консультация </a:t>
            </a:r>
            <a:r>
              <a:rPr lang="ru-RU" dirty="0" smtClean="0"/>
              <a:t>для </a:t>
            </a:r>
            <a:r>
              <a:rPr lang="ru-RU" dirty="0" smtClean="0"/>
              <a:t>педагогов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«Музыкально-оздоровительная работа в ДОУ»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 descr="F:\тс\DSC0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24847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Современные методы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на музыкальных НОД помогают обеспечить  бережное отношение к физическому и духовному здоровью детей , выявить и развить музыкальные способности . </a:t>
            </a:r>
            <a:r>
              <a:rPr lang="ru-RU" dirty="0" err="1" smtClean="0"/>
              <a:t>Валеологические</a:t>
            </a:r>
            <a:r>
              <a:rPr lang="ru-RU" dirty="0" smtClean="0"/>
              <a:t> знания , полученные на НОД , будут способствовать формированию привычки жить в гармонии с самим собой и окружающим миром.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G:\тс\P103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3314"/>
            <a:ext cx="4071966" cy="28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 консультации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12776"/>
            <a:ext cx="860676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Познакомить педагогов с </a:t>
            </a:r>
            <a:r>
              <a:rPr lang="ru-RU" sz="2400" b="1" dirty="0" smtClean="0"/>
              <a:t>музыкально -оздоровительной  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   работой в детском саду.</a:t>
            </a:r>
          </a:p>
          <a:p>
            <a:pPr>
              <a:buNone/>
            </a:pPr>
            <a:endParaRPr lang="ru-RU" sz="2400" b="1" dirty="0"/>
          </a:p>
        </p:txBody>
      </p:sp>
      <p:pic>
        <p:nvPicPr>
          <p:cNvPr id="2050" name="Picture 2" descr="F:\тс\DSC0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3744416" cy="2736304"/>
          </a:xfrm>
          <a:prstGeom prst="rect">
            <a:avLst/>
          </a:prstGeom>
          <a:noFill/>
        </p:spPr>
      </p:pic>
      <p:pic>
        <p:nvPicPr>
          <p:cNvPr id="2051" name="Picture 3" descr="F:\тс\DSC01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Главная задача ДОУ </a:t>
            </a:r>
            <a:r>
              <a:rPr lang="ru-RU" sz="2800" dirty="0" smtClean="0"/>
              <a:t>– сохранить , поддержать и обогатить здоровье детей. Обеспечить максимально высокий уровень реального здоровья воспитанников детского сада , через формирование осознанного отношения ребенка к здоровью. Создать условия для воспитания </a:t>
            </a:r>
            <a:r>
              <a:rPr lang="ru-RU" sz="2800" dirty="0" err="1" smtClean="0"/>
              <a:t>валеологической</a:t>
            </a:r>
            <a:r>
              <a:rPr lang="ru-RU" sz="2800" dirty="0" smtClean="0"/>
              <a:t> культуры.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3074" name="Picture 2" descr="F:\тс\DSC04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714752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Здоровье</a:t>
            </a:r>
            <a:r>
              <a:rPr lang="ru-RU" sz="2800" dirty="0" smtClean="0"/>
              <a:t> – состояние физического и социального благополучия человека . </a:t>
            </a:r>
          </a:p>
          <a:p>
            <a:pPr>
              <a:buNone/>
            </a:pPr>
            <a:r>
              <a:rPr lang="ru-RU" sz="2800" dirty="0" smtClean="0"/>
              <a:t>В более узком смысле  – это специально организованное , развивающееся во времени и в рамках определенное образовательной системы взаимодействия детей и педагогов, направленное на достижение цели </a:t>
            </a:r>
            <a:r>
              <a:rPr lang="ru-RU" sz="2800" dirty="0" err="1" smtClean="0"/>
              <a:t>здоровьесбережения</a:t>
            </a:r>
            <a:r>
              <a:rPr lang="ru-RU" sz="2800" dirty="0" smtClean="0"/>
              <a:t> и </a:t>
            </a:r>
            <a:r>
              <a:rPr lang="ru-RU" sz="2800" dirty="0" err="1" smtClean="0"/>
              <a:t>здоровьеобогащения</a:t>
            </a:r>
            <a:r>
              <a:rPr lang="ru-RU" sz="2800" dirty="0" smtClean="0"/>
              <a:t> входе образования, воспитания и обучения.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</a:t>
            </a:r>
            <a:endParaRPr lang="ru-RU" sz="2800" dirty="0"/>
          </a:p>
        </p:txBody>
      </p:sp>
      <p:pic>
        <p:nvPicPr>
          <p:cNvPr id="4098" name="Picture 2" descr="F:\тс\P103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14818"/>
            <a:ext cx="3563888" cy="246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Виды </a:t>
            </a:r>
            <a:r>
              <a:rPr lang="ru-RU" sz="3200" i="1" dirty="0" err="1" smtClean="0"/>
              <a:t>здоровьесберегающих</a:t>
            </a:r>
            <a:r>
              <a:rPr lang="ru-RU" sz="3200" i="1" dirty="0" smtClean="0"/>
              <a:t> технологий в ДОУ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9"/>
            <a:ext cx="8229600" cy="4608512"/>
          </a:xfrm>
        </p:spPr>
        <p:txBody>
          <a:bodyPr/>
          <a:lstStyle/>
          <a:p>
            <a:r>
              <a:rPr lang="ru-RU" dirty="0" smtClean="0"/>
              <a:t>Медико-профилактические </a:t>
            </a:r>
          </a:p>
          <a:p>
            <a:r>
              <a:rPr lang="ru-RU" dirty="0" smtClean="0"/>
              <a:t>Физкультурно-оздоровительные</a:t>
            </a:r>
          </a:p>
          <a:p>
            <a:r>
              <a:rPr lang="ru-RU" dirty="0" smtClean="0"/>
              <a:t>Технологии обеспечения социально-психологического благополучия ребенка</a:t>
            </a:r>
          </a:p>
          <a:p>
            <a:r>
              <a:rPr lang="ru-RU" dirty="0" err="1" smtClean="0"/>
              <a:t>Валеологическое</a:t>
            </a:r>
            <a:r>
              <a:rPr lang="ru-RU" dirty="0" smtClean="0"/>
              <a:t> просвещение </a:t>
            </a:r>
          </a:p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образовательные технологии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/>
              <a:t>Музыкально-оздоровительная работа в ДОУ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Организованный педагогический процесс, направленный на развитие музыкальных и творческих способностей детей, сохранение и укрепление их психофизического здоровья с целью формирования полноценной личности ребенка.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G:\тс\DSC07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3714776" cy="2714644"/>
          </a:xfrm>
          <a:prstGeom prst="rect">
            <a:avLst/>
          </a:prstGeom>
          <a:noFill/>
        </p:spPr>
      </p:pic>
      <p:pic>
        <p:nvPicPr>
          <p:cNvPr id="1027" name="Picture 3" descr="G:\тс\DSC07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371477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/>
              <a:t>Система музыкально-оздоровительной работы 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Валеологические</a:t>
            </a:r>
            <a:r>
              <a:rPr lang="ru-RU" sz="2800" dirty="0" smtClean="0"/>
              <a:t> </a:t>
            </a:r>
            <a:r>
              <a:rPr lang="ru-RU" sz="2800" dirty="0" err="1" smtClean="0"/>
              <a:t>распевки</a:t>
            </a:r>
            <a:endParaRPr lang="ru-RU" sz="2800" dirty="0" smtClean="0"/>
          </a:p>
          <a:p>
            <a:r>
              <a:rPr lang="ru-RU" sz="2800" dirty="0" smtClean="0"/>
              <a:t>Дыхательная гимнастика</a:t>
            </a:r>
          </a:p>
          <a:p>
            <a:r>
              <a:rPr lang="ru-RU" sz="2800" dirty="0" smtClean="0"/>
              <a:t>Артикуляционная гимнастика</a:t>
            </a:r>
          </a:p>
          <a:p>
            <a:r>
              <a:rPr lang="ru-RU" sz="2800" dirty="0" smtClean="0"/>
              <a:t>Оздоровительные и </a:t>
            </a:r>
            <a:r>
              <a:rPr lang="ru-RU" sz="2800" dirty="0" err="1" smtClean="0"/>
              <a:t>фонопедические</a:t>
            </a:r>
            <a:r>
              <a:rPr lang="ru-RU" sz="2800" dirty="0" smtClean="0"/>
              <a:t> упражнения</a:t>
            </a:r>
          </a:p>
          <a:p>
            <a:r>
              <a:rPr lang="ru-RU" sz="2800" dirty="0" smtClean="0"/>
              <a:t>Игровой массаж</a:t>
            </a:r>
          </a:p>
          <a:p>
            <a:r>
              <a:rPr lang="ru-RU" sz="2800" dirty="0" smtClean="0"/>
              <a:t>Пальчиковые игры</a:t>
            </a:r>
          </a:p>
          <a:p>
            <a:r>
              <a:rPr lang="ru-RU" sz="2800" dirty="0" smtClean="0"/>
              <a:t>Речевые игры</a:t>
            </a:r>
          </a:p>
          <a:p>
            <a:r>
              <a:rPr lang="ru-RU" sz="2800" dirty="0" smtClean="0"/>
              <a:t>Музыкотерапия </a:t>
            </a:r>
            <a:endParaRPr lang="ru-RU" sz="2800" dirty="0"/>
          </a:p>
        </p:txBody>
      </p:sp>
      <p:pic>
        <p:nvPicPr>
          <p:cNvPr id="2050" name="Picture 2" descr="G:\тс\DSC08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64718"/>
            <a:ext cx="3714776" cy="310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543956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Привычные виды музыкальной деятельности , развивающие творческие способности и музыкальность ребенка , можно разнообразить с пользой для здоровья. Начинать музыкальные НОД с жизнеутверждающей </a:t>
            </a:r>
            <a:r>
              <a:rPr lang="ru-RU" dirty="0" err="1" smtClean="0"/>
              <a:t>валеологической</a:t>
            </a:r>
            <a:r>
              <a:rPr lang="ru-RU" dirty="0" smtClean="0"/>
              <a:t> </a:t>
            </a:r>
            <a:r>
              <a:rPr lang="ru-RU" dirty="0" err="1" smtClean="0"/>
              <a:t>распевки</a:t>
            </a:r>
            <a:r>
              <a:rPr lang="ru-RU" dirty="0" smtClean="0"/>
              <a:t> , дающий позитивный настрой на весь день. </a:t>
            </a:r>
            <a:endParaRPr lang="ru-RU" dirty="0"/>
          </a:p>
        </p:txBody>
      </p:sp>
      <p:pic>
        <p:nvPicPr>
          <p:cNvPr id="3074" name="Picture 2" descr="G:\тс\DSC08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442915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Слушание музыки и разучивание текстов песен можно совмещать с игровым массажем или пальчиковой игрой , пассивной </a:t>
            </a:r>
            <a:r>
              <a:rPr lang="ru-RU" dirty="0" err="1" smtClean="0"/>
              <a:t>музыко</a:t>
            </a:r>
            <a:r>
              <a:rPr lang="ru-RU" dirty="0" smtClean="0"/>
              <a:t>- терапией. Перед пением песен – </a:t>
            </a:r>
            <a:r>
              <a:rPr lang="ru-RU" dirty="0" smtClean="0"/>
              <a:t> </a:t>
            </a:r>
            <a:r>
              <a:rPr lang="ru-RU" dirty="0" smtClean="0"/>
              <a:t>проводим дыхательную и артикуляционную гимнастику, оздоровительные упражнения для горла и голосовых связок с целью профилактики простудных заболеваний .Речевые игры сопровождаем музыкально - ритмическими движениями , игрой на детских музыкальных инструментах , а танцевальные импровизации совмещаем с музыкотерапией 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323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Муниципальное казенное дошкольное образовательное учреждение                         детский сад №42 комбинированного вида</vt:lpstr>
      <vt:lpstr>Цель консультации </vt:lpstr>
      <vt:lpstr>Слайд 3</vt:lpstr>
      <vt:lpstr>Слайд 4</vt:lpstr>
      <vt:lpstr>Виды здоровьесберегающих технологий в ДОУ</vt:lpstr>
      <vt:lpstr>Музыкально-оздоровительная работа в ДОУ</vt:lpstr>
      <vt:lpstr>Система музыкально-оздоровительной работы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№42 комбинированного вида</dc:title>
  <dc:creator>User</dc:creator>
  <cp:lastModifiedBy>Юля</cp:lastModifiedBy>
  <cp:revision>11</cp:revision>
  <dcterms:created xsi:type="dcterms:W3CDTF">2015-04-28T07:17:51Z</dcterms:created>
  <dcterms:modified xsi:type="dcterms:W3CDTF">2015-04-28T09:17:18Z</dcterms:modified>
</cp:coreProperties>
</file>