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56" r:id="rId3"/>
    <p:sldId id="259" r:id="rId4"/>
    <p:sldId id="276" r:id="rId5"/>
    <p:sldId id="277" r:id="rId6"/>
    <p:sldId id="278" r:id="rId7"/>
    <p:sldId id="266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00FF"/>
    <a:srgbClr val="3333FF"/>
    <a:srgbClr val="FF33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60"/>
  </p:normalViewPr>
  <p:slideViewPr>
    <p:cSldViewPr>
      <p:cViewPr>
        <p:scale>
          <a:sx n="76" d="100"/>
          <a:sy n="76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83414C-4E4E-44E4-ACCE-3A4E652440EB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BD0E54-12F2-4CE3-81B2-EA7006C9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4.wav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4.wav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4.wav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Opening.wav" TargetMode="External"/><Relationship Id="rId1" Type="http://schemas.openxmlformats.org/officeDocument/2006/relationships/video" Target="file:///D:\&#1051;&#1072;&#1088;&#1080;&#1089;&#1072;\&#1053;&#1077;&#1076;&#1077;&#1083;&#1103;%20&#1080;&#1085;&#1092;&#1086;&#1088;&#1084;&#1072;&#1090;&#1080;&#1082;&#1080;%202012\&#1057;&#1090;&#1086;%20&#1082;%20&#1086;&#1076;&#1085;&#1086;&#1084;&#1091;\&#1053;&#1072;&#1095;&#1072;&#1083;&#1086;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Opening.wav" TargetMode="External"/><Relationship Id="rId1" Type="http://schemas.openxmlformats.org/officeDocument/2006/relationships/video" Target="file:///D:\&#1051;&#1072;&#1088;&#1080;&#1089;&#1072;\&#1053;&#1077;&#1076;&#1077;&#1083;&#1103;%20&#1080;&#1085;&#1092;&#1086;&#1088;&#1084;&#1072;&#1090;&#1080;&#1082;&#1080;%202012\&#1057;&#1090;&#1086;%20&#1082;%20&#1086;&#1076;&#1085;&#1086;&#1084;&#1091;\&#1053;&#1072;&#1095;&#1072;&#1083;&#1086;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1.wav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2.wav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3.wav" TargetMode="External"/><Relationship Id="rId6" Type="http://schemas.openxmlformats.org/officeDocument/2006/relationships/image" Target="../media/image17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4.wav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5.wav" TargetMode="External"/><Relationship Id="rId1" Type="http://schemas.openxmlformats.org/officeDocument/2006/relationships/video" Target="file:///D:\&#1051;&#1072;&#1088;&#1080;&#1089;&#1072;\&#1053;&#1077;&#1076;&#1077;&#1083;&#1103;%20&#1080;&#1085;&#1092;&#1086;&#1088;&#1084;&#1072;&#1090;&#1080;&#1082;&#1080;%202012\&#1057;&#1090;&#1086;%20&#1082;%20&#1086;&#1076;&#1085;&#1086;&#1084;&#1091;\&#1041;&#1086;&#1083;&#1100;&#1096;&#1072;&#1103;%20&#1080;&#1075;&#1088;&#1072;.wmv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4.wav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audio" Target="file:///D:\&#1044;&#1086;&#1082;&#1091;&#1084;&#1077;&#1085;&#1090;&#1099;%20&#1048;&#1088;&#1080;&#1085;&#1099;\&#1044;&#1077;&#1090;&#1089;&#1082;&#1080;&#1081;%20&#1089;&#1072;&#1076;\&#1057;&#1090;&#1086;%20&#1082;%20&#1086;&#1076;&#1085;&#1086;&#1084;&#1091;\4.wav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643"/>
            <a:ext cx="9144000" cy="66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7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100 к 1\temp\табл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162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Не болели                                       4</a:t>
            </a:r>
            <a:r>
              <a:rPr lang="en-US" sz="2500" dirty="0" smtClean="0">
                <a:solidFill>
                  <a:srgbClr val="FFC000"/>
                </a:solidFill>
                <a:latin typeface="Impact" pitchFamily="34" charset="0"/>
              </a:rPr>
              <a:t>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Хорошо учились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31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Игрушки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15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Быть послушными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8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Счастья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           4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Хороших друзей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2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68029" y="787863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36572" y="1571612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36572" y="2357430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36572" y="3159054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36572" y="3934901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46725" y="472071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6190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90676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42564" y="3267591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57686" y="4822042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50046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Большая игра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0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2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100 к 1\temp\табл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162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Макароны                                       </a:t>
            </a:r>
            <a:r>
              <a:rPr lang="en-US" sz="2500" dirty="0" smtClean="0">
                <a:solidFill>
                  <a:srgbClr val="FFC000"/>
                </a:solidFill>
                <a:latin typeface="Impact" pitchFamily="34" charset="0"/>
              </a:rPr>
              <a:t>30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Котлета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   28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Суп        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19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Каша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14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Омлет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 7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Запеканка без изюма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2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68029" y="785794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36572" y="1547800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34332" y="2357430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47534" y="313953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42583" y="3929066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63295" y="472071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6190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66864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57686" y="3238500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55074" y="4767234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50046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Большая игра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0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2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100 к 1\temp\табл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162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Воспитатели                                 43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Охранник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28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Дети       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16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Я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8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Ребенок по имени…..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4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Точно не  я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1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78636" y="784906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37296" y="1571612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47179" y="235742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37296" y="3125271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44134" y="3929065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81228" y="4710935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6190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66864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57686" y="3238500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57686" y="4822042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50046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Большая игра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0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2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ачал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:\100 к 1\100 к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71480"/>
            <a:ext cx="4410839" cy="4572032"/>
          </a:xfrm>
          <a:prstGeom prst="rect">
            <a:avLst/>
          </a:prstGeom>
          <a:noFill/>
        </p:spPr>
      </p:pic>
      <p:pic>
        <p:nvPicPr>
          <p:cNvPr id="8" name="Opening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ачал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:\100 к 1\100 к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71480"/>
            <a:ext cx="4410839" cy="4572032"/>
          </a:xfrm>
          <a:prstGeom prst="rect">
            <a:avLst/>
          </a:prstGeom>
          <a:noFill/>
        </p:spPr>
      </p:pic>
      <p:pic>
        <p:nvPicPr>
          <p:cNvPr id="8" name="Opening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00 к 1\табл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1618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М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атематические                     60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Сенсорные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  50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Речевые          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40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По </a:t>
            </a:r>
            <a:r>
              <a:rPr lang="ru-RU" sz="2500" dirty="0" err="1" smtClean="0">
                <a:solidFill>
                  <a:srgbClr val="FFC000"/>
                </a:solidFill>
                <a:latin typeface="Impact" pitchFamily="34" charset="0"/>
              </a:rPr>
              <a:t>изодеятельности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30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Ознакомление    с  миром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20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Музыкальные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10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57791" y="784906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47179" y="1575607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66243" y="2357430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36934" y="313953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36572" y="3929066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47179" y="472071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6190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66864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57686" y="3238500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57686" y="4822042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14327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Простая игра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31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100 к 1\табло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2291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Игровая задача                         60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Правила            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50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Содержание    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40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Игровые действия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30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Игровые атрибуты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20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Результат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10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57422" y="785794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36439" y="1571612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47534" y="2357430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56472" y="312561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47179" y="3929066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78636" y="471232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6190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66864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57686" y="3238500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07462" y="4829150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14327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Двойная игра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41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100 к 1\temp\табло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162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Словесные                                     60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Настольно-печатные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50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Игры-эксперименты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40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Моделирование ситуаций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30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Игры с игрушками      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20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Творческие    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10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68029" y="785794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57422" y="1571612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59400" y="2360592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37296" y="313953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47179" y="3929066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78636" y="472071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6190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66864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57686" y="3238500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57686" y="4822042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14327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Тройная игра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28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100 к 1\temp\табл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162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В прятки                                           </a:t>
            </a:r>
            <a:r>
              <a:rPr lang="en-US" sz="2500" dirty="0" smtClean="0">
                <a:solidFill>
                  <a:srgbClr val="FFC000"/>
                </a:solidFill>
                <a:latin typeface="Impact" pitchFamily="34" charset="0"/>
              </a:rPr>
              <a:t>30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В    салки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        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70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В  классики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 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90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В  лапту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110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В  догонялки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130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В  жмурки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150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68029" y="785794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57422" y="1571612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13348" y="2360592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37296" y="3143248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52688" y="3934901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78636" y="4714884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6190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66864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57686" y="3238500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57686" y="4822042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50046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Игра наоборот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2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ольшая игр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:\100 к 1\100 к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785794"/>
            <a:ext cx="5000660" cy="5183408"/>
          </a:xfrm>
          <a:prstGeom prst="rect">
            <a:avLst/>
          </a:prstGeom>
          <a:noFill/>
        </p:spPr>
      </p:pic>
      <p:pic>
        <p:nvPicPr>
          <p:cNvPr id="4" name="5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100 к 1\temp\табл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162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Играть                                               41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Рисовать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   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22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Плавать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18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Читать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12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Кушать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5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Гулять      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2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57422" y="785794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31075" y="1571612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37296" y="2357430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31075" y="3143248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31075" y="3934901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78636" y="4714883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6190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66864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57686" y="3238500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57686" y="4822042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50046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Большая игра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0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2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100 к 1\temp\табл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1620" cy="6858000"/>
          </a:xfrm>
          <a:prstGeom prst="rect">
            <a:avLst/>
          </a:prstGeom>
          <a:noFill/>
        </p:spPr>
      </p:pic>
      <p:sp>
        <p:nvSpPr>
          <p:cNvPr id="16386" name="AutoShape 2" descr="Картинка 1 из 2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785794"/>
            <a:ext cx="4215211" cy="713492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Чуковский                                      52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780" y="1571612"/>
            <a:ext cx="4193996" cy="714380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Пушкин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         16   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57773" y="2357430"/>
            <a:ext cx="4194365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err="1" smtClean="0">
                <a:solidFill>
                  <a:srgbClr val="FFC000"/>
                </a:solidFill>
                <a:latin typeface="Impact" pitchFamily="34" charset="0"/>
              </a:rPr>
              <a:t>Барто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  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14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57780" y="3143248"/>
            <a:ext cx="4193996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Воспитатели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10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357786" y="3929066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err="1" smtClean="0">
                <a:solidFill>
                  <a:srgbClr val="FFC000"/>
                </a:solidFill>
                <a:latin typeface="Impact" pitchFamily="34" charset="0"/>
              </a:rPr>
              <a:t>Мойдодыр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  7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378636" y="4714884"/>
            <a:ext cx="4193628" cy="702709"/>
          </a:xfrm>
          <a:prstGeom prst="roundRect">
            <a:avLst/>
          </a:prstGeom>
          <a:solidFill>
            <a:schemeClr val="bg2"/>
          </a:solidFill>
          <a:ln w="28575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Не  помню                    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mpact" pitchFamily="34" charset="0"/>
              </a:rPr>
              <a:t>               </a:t>
            </a:r>
            <a:r>
              <a:rPr lang="ru-RU" sz="2500" dirty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ru-RU" sz="2500" dirty="0" smtClean="0">
                <a:solidFill>
                  <a:srgbClr val="FFC000"/>
                </a:solidFill>
                <a:latin typeface="Impact" pitchFamily="34" charset="0"/>
              </a:rPr>
              <a:t>    1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Impac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15206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215206" y="3805278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15206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720" y="3000372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5720" y="3786190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4591096"/>
            <a:ext cx="1500198" cy="98104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357791" y="785794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347179" y="1571612"/>
            <a:ext cx="4214842" cy="71438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336572" y="2357429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40187" y="3147195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336572" y="3925357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385332" y="4714884"/>
            <a:ext cx="4214842" cy="702709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28575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Impact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7215206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215206" y="3786190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15206" y="4618936"/>
            <a:ext cx="1480081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720" y="300037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85720" y="3785842"/>
            <a:ext cx="1500198" cy="95320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85720" y="4572008"/>
            <a:ext cx="1500198" cy="1000132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352462" y="857232"/>
            <a:ext cx="362414" cy="476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6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352462" y="1666864"/>
            <a:ext cx="362414" cy="476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352462" y="2452682"/>
            <a:ext cx="362414" cy="476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357686" y="3238500"/>
            <a:ext cx="362414" cy="476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4352462" y="4024318"/>
            <a:ext cx="362414" cy="47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357686" y="4822042"/>
            <a:ext cx="357190" cy="535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488" y="-23178"/>
            <a:ext cx="3500462" cy="523220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CCC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Большая  игра</a:t>
            </a:r>
            <a:endParaRPr lang="ru-RU" sz="2800" b="1" dirty="0">
              <a:ln>
                <a:solidFill>
                  <a:srgbClr val="CCCC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0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2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984</TotalTime>
  <Words>160</Words>
  <Application>Microsoft Office PowerPoint</Application>
  <PresentationFormat>Экран (4:3)</PresentationFormat>
  <Paragraphs>63</Paragraphs>
  <Slides>13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-L-</dc:creator>
  <cp:lastModifiedBy>ирина малых</cp:lastModifiedBy>
  <cp:revision>152</cp:revision>
  <dcterms:created xsi:type="dcterms:W3CDTF">2012-02-11T07:14:39Z</dcterms:created>
  <dcterms:modified xsi:type="dcterms:W3CDTF">2015-05-04T15:41:51Z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308732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