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sldIdLst>
    <p:sldId id="261" r:id="rId2"/>
    <p:sldId id="268" r:id="rId3"/>
    <p:sldId id="277" r:id="rId4"/>
    <p:sldId id="279" r:id="rId5"/>
    <p:sldId id="299" r:id="rId6"/>
    <p:sldId id="302" r:id="rId7"/>
    <p:sldId id="293" r:id="rId8"/>
    <p:sldId id="296" r:id="rId9"/>
    <p:sldId id="304" r:id="rId10"/>
    <p:sldId id="305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4" autoAdjust="0"/>
    <p:restoredTop sz="94728" autoAdjust="0"/>
  </p:normalViewPr>
  <p:slideViewPr>
    <p:cSldViewPr>
      <p:cViewPr varScale="1">
        <p:scale>
          <a:sx n="75" d="100"/>
          <a:sy n="75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606AF6-01E8-4F31-AD14-60722A76FDDB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828A9F-9C74-45AA-ADAC-1CAB5951B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01A4-416C-4A5C-80AD-AEF236A7DC52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2C9A-F3CE-42A9-BCEC-2E83D15CC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D864-7226-4B2E-95AE-D0F108A369CE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B9F6-F66C-415B-9924-37D2256CF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24-B15F-491B-8F7C-417965CDEE9A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DDDC-5EC9-47B6-81B3-C9CAE6F11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040E-1430-4D01-95F8-B624E2545A19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5AF4-CFC2-4FB9-B0B3-971D3F23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E443-4FDB-4F45-9C3B-F0475DD14589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A5E5-56E8-44A6-B828-BCF3D6AB9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CAA8-290A-4524-B624-11F3CC336BE2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71B8-2F9F-45C3-ADD2-0DAEC1C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BE01-BAFA-4156-90E3-459327074752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A874-758A-48A5-B66F-31B78A4EA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E0DC-21DD-4614-9132-581F130CBAAA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CEFD-2FEE-46C1-8354-696EA7935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7B00-A65F-4E9E-B378-6E46E3A05A8A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314A-B076-47D7-A0B1-DF1EA911A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1F9F2-2B3F-423F-AC96-F00371645131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E824B-B087-448A-89B7-4B43F3E99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7" r:id="rId9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84807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84807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84807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84807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84807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84807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92112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-242888"/>
            <a:ext cx="4529137" cy="681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ЭПИЦИКЛОИДА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1412875"/>
            <a:ext cx="5389562" cy="516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ЦИКЛОИДА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438400"/>
            <a:ext cx="8210550" cy="322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777875"/>
            <a:ext cx="7648575" cy="530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4013"/>
            <a:ext cx="3455987" cy="601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81000"/>
            <a:ext cx="3816350" cy="598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0"/>
            <a:ext cx="45243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1557338"/>
            <a:ext cx="630396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5788" y="1768475"/>
            <a:ext cx="10315576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ЦИКЛОИДА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438400"/>
            <a:ext cx="8210550" cy="322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04813"/>
            <a:ext cx="4457700" cy="5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images.yourdictionary.com/images/science/AShypo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44338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163" y="1773238"/>
            <a:ext cx="4414837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dccef81c75eacf5c902c45cc6a2062d0cefb2122"/>
  <p:tag name="GENSWF_OUTPUT_FILE_NAME" val="Школьная доска 1302082351"/>
</p:tagLst>
</file>

<file path=ppt/theme/theme1.xml><?xml version="1.0" encoding="utf-8"?>
<a:theme xmlns:a="http://schemas.openxmlformats.org/drawingml/2006/main" name="Школьная доска 130208235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кольная доска 130208235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Школьная доска 1302082351</Template>
  <TotalTime>224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Школьная доска 1302082351</vt:lpstr>
      <vt:lpstr>Школьная доска 1302082351</vt:lpstr>
      <vt:lpstr>Школьная доска 1302082351</vt:lpstr>
      <vt:lpstr>Школьная доска 1302082351</vt:lpstr>
      <vt:lpstr>Школьная доска 1302082351</vt:lpstr>
      <vt:lpstr>Школьная доска 1302082351</vt:lpstr>
      <vt:lpstr>Школьная доска 1302082351</vt:lpstr>
      <vt:lpstr>Школьная доска 1302082351</vt:lpstr>
      <vt:lpstr>Школьная доска 1302082351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 НАД КРИВЫМИ</dc:title>
  <dc:creator>Пользователь</dc:creator>
  <cp:lastModifiedBy>EV</cp:lastModifiedBy>
  <cp:revision>27</cp:revision>
  <dcterms:created xsi:type="dcterms:W3CDTF">2014-02-17T10:30:56Z</dcterms:created>
  <dcterms:modified xsi:type="dcterms:W3CDTF">2015-05-05T19:43:23Z</dcterms:modified>
</cp:coreProperties>
</file>