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737C00-BF8D-45C4-89C7-EE0648C974F3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B5739C-4B89-4EDF-BD7A-EECC90868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3503882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Роль Семьи в</a:t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развитии речи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ак научить ребенка говори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568863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940152" y="5733256"/>
            <a:ext cx="3059832" cy="11247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МБДОУ №28</a:t>
            </a:r>
            <a:endParaRPr lang="ru-RU" sz="2000" cap="all" dirty="0" smtClean="0">
              <a:solidFill>
                <a:schemeClr val="tx2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25МАРТА </a:t>
            </a:r>
            <a:r>
              <a:rPr lang="ru-RU" sz="1600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2015</a:t>
            </a:r>
            <a:endParaRPr lang="ru-RU" sz="1600" cap="all" dirty="0">
              <a:solidFill>
                <a:schemeClr val="tx2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552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Выявлено 4 стиля общения матери и ребенка, такие как: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«оптимальный».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Мать с удовольствием общается с ребенком, внимательно выслушивает все, что он говорит, активно включается в разговор и всем своим поведением выражает уважение к ребенку.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В таких парах часто идет разговор «глазами»: ребенок, рассказывая, смотрит матери в глаза и воспринимает ее невербальную ответную реакцию. Такой ребенок, как правило, умеет поддержать разговор не только с матерью, но и с другими взрослыми.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</a:rPr>
              <a:t>.«мать молчит - ребенок говорит». </a:t>
            </a:r>
            <a:r>
              <a:rPr lang="ru-RU" sz="4100" dirty="0" smtClean="0">
                <a:solidFill>
                  <a:schemeClr val="accent1">
                    <a:lumMod val="75000"/>
                  </a:schemeClr>
                </a:solidFill>
              </a:rPr>
              <a:t>Мать не любит, когда ребенок что-то увлеченно рассказывает, и чаще всего выслушивает его молча. Его эмоции кажутся ей неуместными, она постоянно останавливает рассказ словами «Успокойся!», «Помолчи, потом расскажешь» и другими аналогичными замечаниями. Ребенок, стараясь привлечь внимание матери, начинает форсировать тон повествования, сопровождает его чрезмерной мимикой и жестикуляцией, но это только стимулирует негативную реакцию матери, позволяя ей рационализировать свое неприятие ребенка: он на самом деле становится </a:t>
            </a:r>
            <a:r>
              <a:rPr lang="ru-RU" sz="4100" dirty="0" err="1" smtClean="0">
                <a:solidFill>
                  <a:schemeClr val="accent1">
                    <a:lumMod val="75000"/>
                  </a:schemeClr>
                </a:solidFill>
              </a:rPr>
              <a:t>гиперактивным</a:t>
            </a:r>
            <a:r>
              <a:rPr lang="ru-RU" sz="4100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3. «оба молчат».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Ребенок привык, что с ним не разговаривают, и уже не пытается вступить в контакт с матерью. На улице в таких парах мать, как правило, смотрит в одну сторону, ребенок — в другую; они никак не общаются друг с другом. У обоих замкнутое выражение лица.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4. "мать агрессивна".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Мать часто проявляет агрессию по отношению к ребенку: кричит, ругает, дергает, иногда бьет.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Чем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меньше мать общается с ребенком, тем чаще встречаются случаи тяжелых расстройств в развитии речи.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Но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в тех случаях, когда речь названа нормальной, у некоторых детей отмечаются гиперкинез, нарушения мимических реакций, повышенная жестикуляция, неестественные тон и громкость речи, некоторые неадекватные формы поведения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Воспитатели 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логопеды могут обеспечить развитие технической стороны речи («поставить звуки»), сформировать интонационные навыки, но главная ответственность по формированию речи лежит на матери.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Главным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слушателем маленького ребенка является мать.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в первую очередь он стремится изложить возникающие мысли, именно она может поддержать его энергетически, когда малышу говорить еще трудно.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 или любой другой взрослый может в какой-то степени скомпенсировать моральное отсутствие матери, но не может ее заменить полностью.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68680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Физическое, психическое и интеллектуальное воспитание ребенка начинается в раннем детстве. Все навыки приобретаются в семье, в том числе и 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 правильной речи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Речь ребенка формируется на примере речи родных и близких ему людей. </a:t>
            </a: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Бытует глубоко не правильное мнение о том, что </a:t>
            </a:r>
            <a:r>
              <a:rPr lang="ru-RU" sz="35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звукопроизносительная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сторона речи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развивается самостоятельно, без специального воздействия и помощи взрослых, будто бы ребенок сам постепенно овладевает правильным произношением.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0993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Речевые недостатки, закрепившись в детстве, с большим трудом преодолеваются в последующие годы.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Разумная семья всегда старается воздействовать на формирование детское речи, начиная с самых ранних лет жизни.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Очень важно чтобы ребенок с раннего возраста слышал речь правильную, отчетливую, на примере которой формируется его собственная речь.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/>
              <a:t> 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просто обязаны знать, какое огромное значение для ребенка имеет речь взрослых, и как именно нужно разговаривать с маленькими детьми.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 должны говорить правильно, не искажая слов, четко произнося каждый звук, не торопиться, не «съедать» слогов и окончаний слов.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Совершенно неуместна «подделка» под детский язык, которая нередко тормозит развитие речи. Если взрослые не следят за своей речью, то до уха ребенка многие слова долетают искаженно («смори» вместо «смотри», «не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вместо «не беги»,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ваще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вместо «вообще» и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  </a:t>
            </a:r>
            <a:r>
              <a:rPr lang="ru-RU" i="1" dirty="0" smtClean="0"/>
              <a:t>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 нужно произносить незнакомые, новые для ребенка и длинные слова. Обращаясь непосредственно к сыну или дочери, вы побуждаете их отвечать, а они имеют возможность внимательно прислушиваться к вашей речи.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Необходимо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приучать малыша смотреть прямо на говорящего, тогда он легче перенимает артикуляцию взрослых.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педагог, присмотревшись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вновь поступившим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детям, очень быстро составит мнение о том, что дала ребенку его семья (общее развитие, интеллект, развитие речи).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Например, перед вами два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очень разумно и ясно ответит на вопросы, расскажет сказку, осмысленно, выразительно прочтет стихотворение, споет песенку (он знает их немало: ему пела мама).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второй.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 нему обратиться с теми же вопросами, то ваши попытки оканчиваются ничем. Это не значит, что второй малыш глупее или менее любознателен. Нет. У него понятливые глазки, он адекватно реагирует на происходящее вокруг. Разница в том, что первому очень много внимания и заботы уделяла мама.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Поэтому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развитии детской речи в раннем возрасте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роль принадлежит матери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от того, насколько она подготовлена к осознанию и исправлению того или иного речевого нарушения своего ребенка, к его воспитанию, к проведению с ним занятий в домашних условиях, зависят психологический климат в семье, характер личностных отношений и результаты развития малыша.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Если бы все родители понимали это, они, наверняка, находили бы больше времени для занятий и времяпрепровождения со своими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Стили общения матери и ребенка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lternative Forms Of Communicatio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16624" cy="452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592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Роль Семьи в  развитии речи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Стили общения матери 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ВЕСЕЛОГО ЯЗЫЧКА АРТИКУЛЯЦИОННАЯ ГИМНАСТИКА (В ПОМОЩЬ РОДИТЕЛЯМ)</dc:title>
  <dc:creator>user</dc:creator>
  <cp:lastModifiedBy>Пользователь</cp:lastModifiedBy>
  <cp:revision>24</cp:revision>
  <dcterms:created xsi:type="dcterms:W3CDTF">2010-11-17T07:52:02Z</dcterms:created>
  <dcterms:modified xsi:type="dcterms:W3CDTF">2015-03-22T10:46:32Z</dcterms:modified>
</cp:coreProperties>
</file>