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AB6C8D7-DA00-4DFC-8B3B-B901F53ECC93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5B4DFB2-52EE-48A9-9C3C-7621779CF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C8D7-DA00-4DFC-8B3B-B901F53ECC93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DFB2-52EE-48A9-9C3C-7621779CF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C8D7-DA00-4DFC-8B3B-B901F53ECC93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DFB2-52EE-48A9-9C3C-7621779CF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AB6C8D7-DA00-4DFC-8B3B-B901F53ECC93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DFB2-52EE-48A9-9C3C-7621779CF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AB6C8D7-DA00-4DFC-8B3B-B901F53ECC93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5B4DFB2-52EE-48A9-9C3C-7621779CFBE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AB6C8D7-DA00-4DFC-8B3B-B901F53ECC93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5B4DFB2-52EE-48A9-9C3C-7621779CF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AB6C8D7-DA00-4DFC-8B3B-B901F53ECC93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5B4DFB2-52EE-48A9-9C3C-7621779CF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6C8D7-DA00-4DFC-8B3B-B901F53ECC93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4DFB2-52EE-48A9-9C3C-7621779CF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AB6C8D7-DA00-4DFC-8B3B-B901F53ECC93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5B4DFB2-52EE-48A9-9C3C-7621779CF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AB6C8D7-DA00-4DFC-8B3B-B901F53ECC93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5B4DFB2-52EE-48A9-9C3C-7621779CF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AB6C8D7-DA00-4DFC-8B3B-B901F53ECC93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5B4DFB2-52EE-48A9-9C3C-7621779CF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AB6C8D7-DA00-4DFC-8B3B-B901F53ECC93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5B4DFB2-52EE-48A9-9C3C-7621779CF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062912" cy="169763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Развитие речи и мышления дошкольников: рекомендации родителям</a:t>
            </a:r>
            <a:endParaRPr lang="ru-RU" dirty="0"/>
          </a:p>
        </p:txBody>
      </p:sp>
      <p:pic>
        <p:nvPicPr>
          <p:cNvPr id="3" name="Содержимое 3" descr="Alternative Forms Of Communication"/>
          <p:cNvPicPr>
            <a:picLocks noGr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33056"/>
            <a:ext cx="3456384" cy="22616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626469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Для малыша игра с мамой – самый радостный и комфортный способ познать мир!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Первый и главный вопрос для нее – чему учить?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Благо, выбор огромен – спасибо прогрессу! Сегодня 3-4 летний «знаток» без труда управляется с телевизором и микроволновкой, шлепает по клавиатуре компьютера и кнопкам мобильного телефона. И все же мир вокруг нас не изменился в том смысле, что каждый ребенок открывает его для себя заново. Поэтому начнем сначала.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040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Без потерь передать ребенку важнейшие знания о мире удастся, только разложив их по полочкам. Приучите ребенка (и себя) к тому, чтобы занятия с ним были ежедневными, хотя бы по 10-15 мин. Некоторые упражнения можно выполнять по дороге в магазин или в транспорте, в ежедневной работе по дому.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 жалейте времени на занятия!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Прежде всего займитесь изучением предметов и их качеств. Для удобства общения допустимы тематические уроки – «одежда», «посуда», «транспорт» и т.д.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Малыш начнет свободно ориентироваться в формах, цветах, сходствах и различиях, научиться характеризовать предмет и его действие, сравнивать несколько предметов, соотносить размер, материал.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Быстро будет расширять словарный запас.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Почаще играйте с ребенком в различные игры: учебные – «Мишка одевается», «Квартира для куклы» и т.д., сюжетные и настольные, со словами и геометрическим материалом.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Не навязывайте ему ту или иную игру, предложите – а он пускай выберет сам.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Разрешите ребенку свободно пользоваться карандашами, фломастерами, ножницами, бумагой, клеем, пластилином и т.д.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6544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Ограничивайте время просмотра телевизора, смотрите передачи вместе и обсуждайте увиденное.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Маленькие дети могут и хотят учиться – это неоспоримый факт.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Знания, полученные в первые годы жизни, никогда не исчезнут из памяти.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2">
      <a:dk1>
        <a:sysClr val="windowText" lastClr="000000"/>
      </a:dk1>
      <a:lt1>
        <a:sysClr val="window" lastClr="FFFFFF"/>
      </a:lt1>
      <a:dk2>
        <a:srgbClr val="17365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999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48</TotalTime>
  <Words>316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Развитие речи и мышления дошкольников: рекомендации родителям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для развития речи и мышления дошкольников: рекомендации родителям</dc:title>
  <dc:creator>ххх</dc:creator>
  <cp:lastModifiedBy>ххх</cp:lastModifiedBy>
  <cp:revision>8</cp:revision>
  <dcterms:created xsi:type="dcterms:W3CDTF">2010-11-17T14:20:39Z</dcterms:created>
  <dcterms:modified xsi:type="dcterms:W3CDTF">2015-05-01T14:27:31Z</dcterms:modified>
</cp:coreProperties>
</file>