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Настоящие друзья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571636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Работать сообща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Уметь договариваться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Уметь радоваться вместе с друзьями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latin typeface="Comic Sans MS" pitchFamily="66" charset="0"/>
              </a:rPr>
              <a:t>Правила дружбы</a:t>
            </a:r>
            <a:endParaRPr lang="ru-RU" sz="36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Помогать друг другу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Работать сообща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Уметь договариваться</a:t>
            </a:r>
          </a:p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Уметь радоваться вместе с друзьями</a:t>
            </a:r>
          </a:p>
          <a:p>
            <a:pPr algn="ctr">
              <a:buNone/>
            </a:pPr>
            <a:endParaRPr lang="ru-RU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/>
              <a:t>Спасибо за работу!</a:t>
            </a:r>
            <a:endParaRPr lang="ru-RU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191824"/>
              </p:ext>
            </p:extLst>
          </p:nvPr>
        </p:nvGraphicFramePr>
        <p:xfrm>
          <a:off x="500034" y="928669"/>
          <a:ext cx="8286808" cy="5143536"/>
        </p:xfrm>
        <a:graphic>
          <a:graphicData uri="http://schemas.openxmlformats.org/drawingml/2006/table">
            <a:tbl>
              <a:tblPr/>
              <a:tblGrid>
                <a:gridCol w="4143404"/>
                <a:gridCol w="4143404"/>
              </a:tblGrid>
              <a:tr h="17145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150" dirty="0">
                          <a:latin typeface="Times New Roman"/>
                          <a:ea typeface="SimSun"/>
                          <a:cs typeface="Times New Roman"/>
                        </a:rPr>
                        <a:t>Нет друга – ищи, 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150" dirty="0" smtClean="0">
                          <a:latin typeface="Times New Roman"/>
                          <a:ea typeface="SimSun"/>
                          <a:cs typeface="Times New Roman"/>
                        </a:rPr>
                        <a:t>   а тот хорош, кто для дружбы гож.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150">
                          <a:latin typeface="Times New Roman"/>
                          <a:ea typeface="SimSun"/>
                          <a:cs typeface="Times New Roman"/>
                        </a:rPr>
                        <a:t>Не тот хорош, кто лицом пригож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150" dirty="0" smtClean="0">
                          <a:latin typeface="Times New Roman"/>
                          <a:ea typeface="SimSun"/>
                          <a:cs typeface="Times New Roman"/>
                        </a:rPr>
                        <a:t>    а </a:t>
                      </a:r>
                      <a:r>
                        <a:rPr lang="ru-RU" sz="2800" b="1" kern="150" dirty="0">
                          <a:latin typeface="Times New Roman"/>
                          <a:ea typeface="SimSun"/>
                          <a:cs typeface="Times New Roman"/>
                        </a:rPr>
                        <a:t>имей сто друзей.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150">
                          <a:latin typeface="Times New Roman"/>
                          <a:ea typeface="SimSun"/>
                          <a:cs typeface="Times New Roman"/>
                        </a:rPr>
                        <a:t>Не имей 100 рублей,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150" dirty="0" smtClean="0">
                          <a:latin typeface="Times New Roman"/>
                          <a:ea typeface="SimSun"/>
                          <a:cs typeface="Times New Roman"/>
                        </a:rPr>
                        <a:t>   а </a:t>
                      </a:r>
                      <a:r>
                        <a:rPr lang="ru-RU" sz="2800" b="1" kern="150" dirty="0">
                          <a:latin typeface="Times New Roman"/>
                          <a:ea typeface="SimSun"/>
                          <a:cs typeface="Times New Roman"/>
                        </a:rPr>
                        <a:t>нашёл – береги.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Admin\Рабочий стол\Конспект урока\Новая папка (2)\1271083315_00-06-4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928670"/>
            <a:ext cx="7025241" cy="5268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2971792" cy="4011618"/>
          </a:xfrm>
        </p:spPr>
        <p:txBody>
          <a:bodyPr/>
          <a:lstStyle/>
          <a:p>
            <a:r>
              <a:rPr lang="ru-RU" dirty="0" smtClean="0"/>
              <a:t>Эдуард Успенский</a:t>
            </a:r>
            <a:endParaRPr lang="ru-RU" dirty="0"/>
          </a:p>
        </p:txBody>
      </p:sp>
      <p:pic>
        <p:nvPicPr>
          <p:cNvPr id="15362" name="Picture 2" descr="C:\Documents and Settings\Admin\Рабочий стол\Конспект урока\Новая папка (2)\uspenski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357298"/>
            <a:ext cx="4757334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Admin\Рабочий стол\Конспект урока\Новая папка (2)\0e686f0a44ccfa77052bc24565699ac1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3357571" cy="4476761"/>
          </a:xfrm>
          <a:prstGeom prst="rect">
            <a:avLst/>
          </a:prstGeom>
          <a:noFill/>
        </p:spPr>
      </p:pic>
      <p:pic>
        <p:nvPicPr>
          <p:cNvPr id="16387" name="Picture 3" descr="C:\Documents and Settings\Admin\Рабочий стол\Конспект урока\Новая папка (2)\0_89ef9_61805820_X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500042"/>
            <a:ext cx="3720729" cy="45720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5286388"/>
            <a:ext cx="3571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</a:t>
            </a:r>
            <a:r>
              <a:rPr lang="ru-RU" sz="2400" b="1" dirty="0" smtClean="0"/>
              <a:t>Дядя Фёдор, пёс и кот»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5286388"/>
            <a:ext cx="2484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«Вера и Анфиса»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Admin\Рабочий стол\Конспект урока\Новая папка (2)\191430_Mehovoj_internat_Biblioteka_detskoj_literatu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57165"/>
            <a:ext cx="3143272" cy="4869265"/>
          </a:xfrm>
          <a:prstGeom prst="rect">
            <a:avLst/>
          </a:prstGeom>
          <a:noFill/>
        </p:spPr>
      </p:pic>
      <p:pic>
        <p:nvPicPr>
          <p:cNvPr id="17411" name="Picture 3" descr="C:\Documents and Settings\Admin\Рабочий стол\Конспект урока\Новая папка (2)\b797f34b3a3dd0c06ab4a79521f34ae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28604"/>
            <a:ext cx="3071834" cy="47306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5429264"/>
            <a:ext cx="3411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</a:t>
            </a:r>
            <a:r>
              <a:rPr lang="ru-RU" sz="2800" b="1" dirty="0" smtClean="0"/>
              <a:t>Меховой интернат»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5429264"/>
            <a:ext cx="3707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</a:t>
            </a:r>
            <a:r>
              <a:rPr lang="ru-RU" sz="2400" b="1" dirty="0" smtClean="0"/>
              <a:t>Гарантийные человечки»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Comic Sans MS" pitchFamily="66" charset="0"/>
              </a:rPr>
              <a:t>помощники</a:t>
            </a:r>
          </a:p>
          <a:p>
            <a:pPr algn="ctr">
              <a:buNone/>
            </a:pPr>
            <a:r>
              <a:rPr lang="ru-RU" sz="4000" dirty="0" smtClean="0">
                <a:latin typeface="Comic Sans MS" pitchFamily="66" charset="0"/>
              </a:rPr>
              <a:t>подружиться</a:t>
            </a:r>
          </a:p>
          <a:p>
            <a:pPr algn="ctr">
              <a:buNone/>
            </a:pPr>
            <a:r>
              <a:rPr lang="ru-RU" sz="4000" dirty="0" smtClean="0">
                <a:latin typeface="Comic Sans MS" pitchFamily="66" charset="0"/>
              </a:rPr>
              <a:t>до позднего вечера</a:t>
            </a:r>
          </a:p>
          <a:p>
            <a:pPr algn="ctr">
              <a:buNone/>
            </a:pPr>
            <a:r>
              <a:rPr lang="ru-RU" sz="4000" dirty="0" smtClean="0">
                <a:latin typeface="Comic Sans MS" pitchFamily="66" charset="0"/>
              </a:rPr>
              <a:t>покрасить</a:t>
            </a:r>
          </a:p>
          <a:p>
            <a:pPr algn="ctr">
              <a:buNone/>
            </a:pPr>
            <a:r>
              <a:rPr lang="ru-RU" sz="4000" dirty="0" smtClean="0">
                <a:latin typeface="Comic Sans MS" pitchFamily="66" charset="0"/>
              </a:rPr>
              <a:t>вышел на славу</a:t>
            </a:r>
          </a:p>
          <a:p>
            <a:pPr algn="ctr">
              <a:buNone/>
            </a:pPr>
            <a:r>
              <a:rPr lang="ru-RU" sz="4000" dirty="0" smtClean="0">
                <a:latin typeface="Comic Sans MS" pitchFamily="66" charset="0"/>
              </a:rPr>
              <a:t>подарить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Старуха….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Помогать друг другу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</Words>
  <Application>Microsoft Office PowerPoint</Application>
  <PresentationFormat>Экран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Настоящие друзья</vt:lpstr>
      <vt:lpstr>Презентация PowerPoint</vt:lpstr>
      <vt:lpstr>Презентация PowerPoint</vt:lpstr>
      <vt:lpstr>Эдуард Успенский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Помогать друг другу </vt:lpstr>
      <vt:lpstr>Работать сообща </vt:lpstr>
      <vt:lpstr>Уметь договариваться </vt:lpstr>
      <vt:lpstr> Уметь радоваться вместе с друзьями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Настоящие друзья</dc:title>
  <cp:lastModifiedBy>Kristina</cp:lastModifiedBy>
  <cp:revision>4</cp:revision>
  <dcterms:modified xsi:type="dcterms:W3CDTF">2015-05-03T06:56:15Z</dcterms:modified>
</cp:coreProperties>
</file>