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51FFD-BA66-4F25-9C4E-3D914EF2D161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0F514-BB38-40E4-85D8-67B25A637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51FFD-BA66-4F25-9C4E-3D914EF2D161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0F514-BB38-40E4-85D8-67B25A637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51FFD-BA66-4F25-9C4E-3D914EF2D161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0F514-BB38-40E4-85D8-67B25A637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51FFD-BA66-4F25-9C4E-3D914EF2D161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0F514-BB38-40E4-85D8-67B25A637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51FFD-BA66-4F25-9C4E-3D914EF2D161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0F514-BB38-40E4-85D8-67B25A637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51FFD-BA66-4F25-9C4E-3D914EF2D161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0F514-BB38-40E4-85D8-67B25A637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51FFD-BA66-4F25-9C4E-3D914EF2D161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0F514-BB38-40E4-85D8-67B25A637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51FFD-BA66-4F25-9C4E-3D914EF2D161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0F514-BB38-40E4-85D8-67B25A637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51FFD-BA66-4F25-9C4E-3D914EF2D161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0F514-BB38-40E4-85D8-67B25A637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51FFD-BA66-4F25-9C4E-3D914EF2D161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0F514-BB38-40E4-85D8-67B25A637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51FFD-BA66-4F25-9C4E-3D914EF2D161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0F514-BB38-40E4-85D8-67B25A637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51FFD-BA66-4F25-9C4E-3D914EF2D161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0F514-BB38-40E4-85D8-67B25A637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tx2"/>
                </a:solidFill>
              </a:rPr>
              <a:t>             Г.Балл «</a:t>
            </a:r>
            <a:r>
              <a:rPr lang="ru-RU" sz="2800" b="1" i="1" dirty="0" err="1" smtClean="0">
                <a:solidFill>
                  <a:schemeClr val="tx2"/>
                </a:solidFill>
              </a:rPr>
              <a:t>Желтячок</a:t>
            </a:r>
            <a:r>
              <a:rPr lang="ru-RU" sz="2800" b="1" i="1" dirty="0" smtClean="0">
                <a:solidFill>
                  <a:schemeClr val="tx2"/>
                </a:solidFill>
              </a:rPr>
              <a:t>»</a:t>
            </a:r>
            <a:endParaRPr lang="ru-RU" sz="2800" b="1" i="1" dirty="0">
              <a:solidFill>
                <a:schemeClr val="tx2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                        Автор: Татаринова Л.А.</a:t>
            </a:r>
            <a:endParaRPr lang="ru-RU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Курица и цыпленок"/>
          <p:cNvPicPr>
            <a:picLocks noGrp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2288" y="612775"/>
            <a:ext cx="5486400" cy="3887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/>
              <a:t>А цыпленок подумал: «Сколько света и шума. Это все я сделал?! </a:t>
            </a:r>
            <a:r>
              <a:rPr lang="ru-RU" sz="1600" b="1" dirty="0" err="1" smtClean="0"/>
              <a:t>Пин</a:t>
            </a:r>
            <a:r>
              <a:rPr lang="ru-RU" sz="1600" b="1" dirty="0" smtClean="0"/>
              <a:t>! Это все я! Это я! Я!»</a:t>
            </a:r>
            <a:br>
              <a:rPr lang="ru-RU" sz="1600" b="1" dirty="0" smtClean="0"/>
            </a:br>
            <a:r>
              <a:rPr lang="ru-RU" sz="1600" b="1" dirty="0" smtClean="0"/>
              <a:t>Нет, не надо смеяться над </a:t>
            </a:r>
            <a:r>
              <a:rPr lang="ru-RU" sz="1600" b="1" dirty="0" err="1" smtClean="0"/>
              <a:t>Желтячком</a:t>
            </a:r>
            <a:r>
              <a:rPr lang="ru-RU" sz="1600" b="1" dirty="0" smtClean="0"/>
              <a:t>. Ведь это было самое первое утро в его жизни.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lip-arts.ru - Бесплатный Клипарт и Фотографии. . Раздел: Яйцо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5187" y="1600200"/>
            <a:ext cx="35736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/>
              <a:t>А как хорошо, как чудесно увидеть мир рано утром! Как хорошо жить на земле!</a:t>
            </a:r>
            <a:br>
              <a:rPr lang="ru-RU" sz="1600" b="1" dirty="0" smtClean="0"/>
            </a:br>
            <a:endParaRPr lang="ru-RU" sz="1600" b="1" dirty="0"/>
          </a:p>
        </p:txBody>
      </p:sp>
      <p:pic>
        <p:nvPicPr>
          <p:cNvPr id="4" name="Содержимое 3" descr="солнце, руки, поле, встреча, рассвет, Человек, колосья картинки на рабочий стол скачать 1920x1200 8326"/>
          <p:cNvPicPr>
            <a:picLocks noGrp="1"/>
          </p:cNvPicPr>
          <p:nvPr>
            <p:ph idx="1"/>
          </p:nvPr>
        </p:nvPicPr>
        <p:blipFill>
          <a:blip r:embed="rId2"/>
          <a:srcRect t="-762"/>
          <a:stretch>
            <a:fillRect/>
          </a:stretch>
        </p:blipFill>
        <p:spPr bwMode="auto">
          <a:xfrm>
            <a:off x="1214414" y="1357298"/>
            <a:ext cx="678661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курятнике кто-то тихонько постучал: тук…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тук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…. А потом послышалось: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крак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" name="Содержимое 10" descr="Фриц Морген: Трогательная история поросёнка Петра &quot; ОКО ПЛАН…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3" y="1142984"/>
            <a:ext cx="714380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Клуша Рыжуха замахала крыльями.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Анимационные картинки Анимация для детей скачать бесплатно для гостевых - анимационные картинки и gif открытки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69029" y="1600200"/>
            <a:ext cx="660594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 из разбитой яичной скорлупы выклюнулся цыпленок, первый цыпленок. Можно про него сказать —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Желтячок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Потому что он был кругом желтый.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4" name="Содержимое 3" descr="Курица картинки для детей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14488"/>
            <a:ext cx="578647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Цыпленок затряс головой и сказал: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— 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Пин-пин-пи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Содержимое 8" descr="Как выглядит цыпленок, цыплята фото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64216" y="1600200"/>
            <a:ext cx="681556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 в это время из-за леса выглянуло солнышко.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обои для рабочего стола, скачать обои, обои бесплатно - Страница 307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00174"/>
            <a:ext cx="642942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 по земле побежал солнечный лучик. Искупался в холодной речке, прокатился по крыше дома и заглянул в окошко.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Аккорды песни и снова солнце закат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57364"/>
            <a:ext cx="403860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луч солнца золотого слушать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857364"/>
            <a:ext cx="4038600" cy="414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Желтячок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зажмурился и притаился.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Животные Для Детей Умный Ребенок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Вдруг закудахтала клуша Рыжуха, залаял пес Шустрый, громко замычала корова: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— 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Му-у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! Пора на волю!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Смотреть картинки - Смотреть картинки"/>
          <p:cNvPicPr>
            <a:picLocks noGrp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43504" y="3000372"/>
            <a:ext cx="3543296" cy="2440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Содержимое 12" descr="Корова - Картинка 415/19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85926"/>
            <a:ext cx="492922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154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           Г.Балл «Желтячок»</vt:lpstr>
      <vt:lpstr>В курятнике кто-то тихонько постучал: тук… тук…. А потом послышалось: крак! </vt:lpstr>
      <vt:lpstr>Клуша Рыжуха замахала крыльями. </vt:lpstr>
      <vt:lpstr>А из разбитой яичной скорлупы выклюнулся цыпленок, первый цыпленок. Можно про него сказать — Желтячок. Потому что он был кругом желтый. </vt:lpstr>
      <vt:lpstr>Цыпленок затряс головой и сказал: — Пин-пин-пи. </vt:lpstr>
      <vt:lpstr>А в это время из-за леса выглянуло солнышко. </vt:lpstr>
      <vt:lpstr>И по земле побежал солнечный лучик. Искупался в холодной речке, прокатился по крыше дома и заглянул в окошко. </vt:lpstr>
      <vt:lpstr>Желтячок зажмурился и притаился.</vt:lpstr>
      <vt:lpstr>Вдруг закудахтала клуша Рыжуха, залаял пес Шустрый, громко замычала корова: — Му-у! Пора на волю! </vt:lpstr>
      <vt:lpstr>А цыпленок подумал: «Сколько света и шума. Это все я сделал?! Пин! Это все я! Это я! Я!» Нет, не надо смеяться над Желтячком. Ведь это было самое первое утро в его жизни.  </vt:lpstr>
      <vt:lpstr>А как хорошо, как чудесно увидеть мир рано утром! Как хорошо жить на земле! </vt:lpstr>
    </vt:vector>
  </TitlesOfParts>
  <Company>Melkosoft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Г.Балл «Желтячок»</dc:title>
  <dc:creator>FuckYouBill</dc:creator>
  <cp:lastModifiedBy>FuckYouBill</cp:lastModifiedBy>
  <cp:revision>21</cp:revision>
  <dcterms:created xsi:type="dcterms:W3CDTF">2015-04-19T11:48:40Z</dcterms:created>
  <dcterms:modified xsi:type="dcterms:W3CDTF">2015-04-20T16:54:47Z</dcterms:modified>
</cp:coreProperties>
</file>