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8" r:id="rId2"/>
    <p:sldId id="261" r:id="rId3"/>
    <p:sldId id="263" r:id="rId4"/>
    <p:sldId id="267" r:id="rId5"/>
    <p:sldId id="26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15620"/>
    <p:restoredTop sz="72581" autoAdjust="0"/>
  </p:normalViewPr>
  <p:slideViewPr>
    <p:cSldViewPr>
      <p:cViewPr varScale="1">
        <p:scale>
          <a:sx n="73" d="100"/>
          <a:sy n="73" d="100"/>
        </p:scale>
        <p:origin x="-19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6856E-7C56-4245-9FB6-FA993139A793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C0461-591A-4AD7-9221-17564DC64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6856E-7C56-4245-9FB6-FA993139A793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C0461-591A-4AD7-9221-17564DC64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6856E-7C56-4245-9FB6-FA993139A793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C0461-591A-4AD7-9221-17564DC64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6856E-7C56-4245-9FB6-FA993139A793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C0461-591A-4AD7-9221-17564DC64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6856E-7C56-4245-9FB6-FA993139A793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C0461-591A-4AD7-9221-17564DC64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6856E-7C56-4245-9FB6-FA993139A793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C0461-591A-4AD7-9221-17564DC64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6856E-7C56-4245-9FB6-FA993139A793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C0461-591A-4AD7-9221-17564DC64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6856E-7C56-4245-9FB6-FA993139A793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C0461-591A-4AD7-9221-17564DC64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6856E-7C56-4245-9FB6-FA993139A793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C0461-591A-4AD7-9221-17564DC64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6856E-7C56-4245-9FB6-FA993139A793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C0461-591A-4AD7-9221-17564DC64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6856E-7C56-4245-9FB6-FA993139A793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C0461-591A-4AD7-9221-17564DC64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6856E-7C56-4245-9FB6-FA993139A793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C0461-591A-4AD7-9221-17564DC64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Batang" pitchFamily="18" charset="-127"/>
                <a:ea typeface="Batang" pitchFamily="18" charset="-127"/>
              </a:rPr>
              <a:t>«Здоровье в порядке-спасибо зарядке!»</a:t>
            </a:r>
            <a:endParaRPr lang="ru-RU" b="1" dirty="0">
              <a:solidFill>
                <a:srgbClr val="00B05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85926"/>
            <a:ext cx="3257544" cy="15716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E:\Мои фотографий\2 стар. гр\DSC0009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714488"/>
            <a:ext cx="4040188" cy="4714908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 descr="E:\Мои фотографий\2 стар. гр\DSC000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7632" y="-5778592"/>
            <a:ext cx="3071834" cy="2091892"/>
          </a:xfrm>
          <a:prstGeom prst="rect">
            <a:avLst/>
          </a:prstGeom>
          <a:noFill/>
        </p:spPr>
      </p:pic>
      <p:pic>
        <p:nvPicPr>
          <p:cNvPr id="9" name="Picture 3" descr="E:\Мои фотографий\2 стар. гр\DSC0009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786314" y="1785926"/>
            <a:ext cx="3786214" cy="45720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«Все проснулись, потянулись»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8194" name="Picture 2" descr="E:\Мои фотографий\2 стар. гр\DSCN42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610" y="1571612"/>
            <a:ext cx="4159189" cy="4857784"/>
          </a:xfrm>
          <a:prstGeom prst="rect">
            <a:avLst/>
          </a:prstGeom>
          <a:noFill/>
        </p:spPr>
      </p:pic>
      <p:pic>
        <p:nvPicPr>
          <p:cNvPr id="6" name="Picture 2" descr="E:\Мои фотографий\2 стар. гр\DSCN43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6950" y="1696024"/>
            <a:ext cx="3744140" cy="466193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«Выше ноги поднимай, по дорожке ты шагай!»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0242" name="Picture 2" descr="E:\Мои фотографий\2 стар. гр\DSCN43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3929090" cy="4286280"/>
          </a:xfrm>
          <a:prstGeom prst="rect">
            <a:avLst/>
          </a:prstGeom>
          <a:noFill/>
        </p:spPr>
      </p:pic>
      <p:pic>
        <p:nvPicPr>
          <p:cNvPr id="10243" name="Picture 3" descr="E:\Мои фотографий\2 стар. гр\DSCN43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967267"/>
            <a:ext cx="4143404" cy="4462128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Lucida Console" pitchFamily="49" charset="0"/>
                <a:ea typeface="Ebrima" pitchFamily="2" charset="0"/>
                <a:cs typeface="Ebrima" pitchFamily="2" charset="0"/>
              </a:rPr>
              <a:t>Массаж ручек и ножек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Lucida Console" pitchFamily="49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17410" name="Picture 2" descr="E:\Мои фотографий\2 стар. гр\DSCN43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4210080" cy="4572032"/>
          </a:xfrm>
          <a:prstGeom prst="rect">
            <a:avLst/>
          </a:prstGeom>
          <a:noFill/>
        </p:spPr>
      </p:pic>
      <p:pic>
        <p:nvPicPr>
          <p:cNvPr id="17411" name="Picture 3" descr="E:\Мои фотографий\2 стар. гр\DSCN43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728314"/>
            <a:ext cx="4143404" cy="4701081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Упражнения с друзьями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Выполняйте вместе с нами!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E:\Мои фотографий\2 стар. гр\DSCN43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941084"/>
            <a:ext cx="4067204" cy="4416873"/>
          </a:xfrm>
          <a:prstGeom prst="rect">
            <a:avLst/>
          </a:prstGeom>
          <a:noFill/>
        </p:spPr>
      </p:pic>
      <p:pic>
        <p:nvPicPr>
          <p:cNvPr id="1027" name="Picture 3" descr="E:\Мои фотографий\2 стар. гр\DSCN43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945612"/>
            <a:ext cx="4000528" cy="4412346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29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«Здоровье в порядке-спасибо зарядке!»</vt:lpstr>
      <vt:lpstr>«Все проснулись, потянулись»</vt:lpstr>
      <vt:lpstr>«Выше ноги поднимай, по дорожке ты шагай!»</vt:lpstr>
      <vt:lpstr>Массаж ручек и ножек</vt:lpstr>
      <vt:lpstr>Упражнения с друзьями  Выполняйте вместе с нами!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«РАДОСТЬ»</dc:title>
  <dc:creator>Дом</dc:creator>
  <cp:lastModifiedBy>Дом</cp:lastModifiedBy>
  <cp:revision>25</cp:revision>
  <dcterms:created xsi:type="dcterms:W3CDTF">2015-01-27T02:23:28Z</dcterms:created>
  <dcterms:modified xsi:type="dcterms:W3CDTF">2015-04-03T04:39:00Z</dcterms:modified>
</cp:coreProperties>
</file>