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2" r:id="rId6"/>
    <p:sldId id="264" r:id="rId7"/>
    <p:sldId id="261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608" y="1268760"/>
            <a:ext cx="6781800" cy="4831432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solidFill>
                  <a:srgbClr val="C00000"/>
                </a:solidFill>
                <a:latin typeface="+mn-lt"/>
              </a:rPr>
              <a:t>Международный </a:t>
            </a:r>
            <a:r>
              <a:rPr lang="ru-RU" sz="6600" b="1" dirty="0" smtClean="0">
                <a:solidFill>
                  <a:srgbClr val="C00000"/>
                </a:solidFill>
                <a:latin typeface="+mn-lt"/>
              </a:rPr>
              <a:t>конкурс</a:t>
            </a:r>
            <a:br>
              <a:rPr lang="ru-RU" sz="66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6600" b="1" dirty="0" smtClean="0">
                <a:solidFill>
                  <a:srgbClr val="C00000"/>
                </a:solidFill>
                <a:latin typeface="+mn-lt"/>
              </a:rPr>
              <a:t>по информатике</a:t>
            </a:r>
            <a:br>
              <a:rPr lang="ru-RU" sz="66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6600" b="1" dirty="0" smtClean="0">
                <a:solidFill>
                  <a:srgbClr val="C00000"/>
                </a:solidFill>
                <a:latin typeface="+mn-lt"/>
              </a:rPr>
              <a:t>«Бобёр </a:t>
            </a:r>
            <a:r>
              <a:rPr lang="ru-RU" sz="6600" b="1" dirty="0">
                <a:solidFill>
                  <a:srgbClr val="C00000"/>
                </a:solidFill>
                <a:latin typeface="+mn-lt"/>
              </a:rPr>
              <a:t>2013»</a:t>
            </a:r>
            <a:r>
              <a:rPr lang="ru-RU" sz="6600" dirty="0" smtClean="0">
                <a:solidFill>
                  <a:srgbClr val="C00000"/>
                </a:solidFill>
                <a:latin typeface="+mn-lt"/>
              </a:rPr>
              <a:t> </a:t>
            </a:r>
            <a:endParaRPr lang="ru-RU" sz="66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050" name="Picture 2" descr="http://licey125.at.ua/pictures/logo-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6671"/>
            <a:ext cx="1658888" cy="161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95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539552" y="1052736"/>
            <a:ext cx="8208912" cy="115902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+mn-lt"/>
              </a:rPr>
              <a:t>Задания конкурса</a:t>
            </a:r>
            <a:r>
              <a:rPr lang="ru-RU" sz="6600" dirty="0" smtClean="0">
                <a:solidFill>
                  <a:srgbClr val="C00000"/>
                </a:solidFill>
                <a:latin typeface="+mn-lt"/>
              </a:rPr>
              <a:t> </a:t>
            </a:r>
            <a:endParaRPr lang="ru-RU" sz="66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28" name="Picture 4" descr="http://licey125.at.ua/pictures/logo-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20888"/>
            <a:ext cx="3408259" cy="331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92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410842" y="40359"/>
            <a:ext cx="8208912" cy="115902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+mn-lt"/>
              </a:rPr>
              <a:t>Задача «Города»</a:t>
            </a:r>
            <a:r>
              <a:rPr lang="ru-RU" sz="4400" dirty="0" smtClean="0">
                <a:solidFill>
                  <a:srgbClr val="C00000"/>
                </a:solidFill>
                <a:latin typeface="+mn-lt"/>
              </a:rPr>
              <a:t> </a:t>
            </a:r>
            <a:endParaRPr lang="ru-RU" sz="44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Picture 4" descr="http://licey125.at.ua/pictures/logo-1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61248"/>
            <a:ext cx="1110357" cy="107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70" y="1200858"/>
            <a:ext cx="7777655" cy="427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583" y="3147148"/>
            <a:ext cx="4117975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15" y="4509120"/>
            <a:ext cx="44862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14" y="4509120"/>
            <a:ext cx="44862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14" y="4509120"/>
            <a:ext cx="24257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17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28770" y="-99392"/>
            <a:ext cx="8784976" cy="115902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 anchorCtr="0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+mn-lt"/>
              </a:rPr>
              <a:t>Задача «Отсутствующий кусочек»</a:t>
            </a:r>
            <a:r>
              <a:rPr lang="ru-RU" sz="4400" dirty="0" smtClean="0">
                <a:solidFill>
                  <a:srgbClr val="C00000"/>
                </a:solidFill>
                <a:latin typeface="+mn-lt"/>
              </a:rPr>
              <a:t> </a:t>
            </a:r>
            <a:endParaRPr lang="ru-RU" sz="44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Picture 4" descr="http://licey125.at.ua/pictures/logo-1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61248"/>
            <a:ext cx="1110357" cy="107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38" y="1059632"/>
            <a:ext cx="7659439" cy="300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63616"/>
            <a:ext cx="8263946" cy="138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360830"/>
            <a:ext cx="503237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360830"/>
            <a:ext cx="503237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035" y="5360830"/>
            <a:ext cx="24257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3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4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410842" y="40359"/>
            <a:ext cx="8208912" cy="115902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+mn-lt"/>
              </a:rPr>
              <a:t>Задача «Сеть </a:t>
            </a:r>
            <a:r>
              <a:rPr lang="en-US" sz="4400" b="1" dirty="0" smtClean="0">
                <a:solidFill>
                  <a:srgbClr val="C00000"/>
                </a:solidFill>
                <a:latin typeface="+mn-lt"/>
              </a:rPr>
              <a:t>R</a:t>
            </a:r>
            <a:r>
              <a:rPr lang="en-US" sz="4400" b="1" dirty="0" smtClean="0">
                <a:solidFill>
                  <a:srgbClr val="92D050"/>
                </a:solidFill>
                <a:latin typeface="+mn-lt"/>
              </a:rPr>
              <a:t>G</a:t>
            </a:r>
            <a:r>
              <a:rPr lang="en-US" sz="4400" b="1" dirty="0" smtClean="0">
                <a:solidFill>
                  <a:srgbClr val="00B0F0"/>
                </a:solidFill>
                <a:latin typeface="+mn-lt"/>
              </a:rPr>
              <a:t>B</a:t>
            </a:r>
            <a:r>
              <a:rPr lang="ru-RU" sz="4400" b="1" dirty="0" smtClean="0">
                <a:solidFill>
                  <a:srgbClr val="C00000"/>
                </a:solidFill>
                <a:latin typeface="+mn-lt"/>
              </a:rPr>
              <a:t>»</a:t>
            </a:r>
            <a:r>
              <a:rPr lang="ru-RU" sz="4400" dirty="0" smtClean="0">
                <a:solidFill>
                  <a:srgbClr val="C00000"/>
                </a:solidFill>
                <a:latin typeface="+mn-lt"/>
              </a:rPr>
              <a:t> </a:t>
            </a:r>
            <a:endParaRPr lang="ru-RU" sz="44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Picture 4" descr="http://licey125.at.ua/pictures/logo-1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61248"/>
            <a:ext cx="1110357" cy="107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490785" cy="3597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87" y="4418012"/>
            <a:ext cx="7397124" cy="109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792" y="5421312"/>
            <a:ext cx="4545012" cy="102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792" y="5421312"/>
            <a:ext cx="4545012" cy="102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21312"/>
            <a:ext cx="24257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11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9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4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07504" y="404664"/>
            <a:ext cx="8928992" cy="115902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 anchorCtr="0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+mn-lt"/>
              </a:rPr>
              <a:t>Задача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+mn-lt"/>
              </a:rPr>
              <a:t>«</a:t>
            </a:r>
            <a:r>
              <a:rPr lang="ru-RU" sz="4400" b="1" dirty="0" smtClean="0">
                <a:solidFill>
                  <a:schemeClr val="tx1"/>
                </a:solidFill>
                <a:latin typeface="+mn-lt"/>
              </a:rPr>
              <a:t>Чёрно – </a:t>
            </a:r>
            <a:r>
              <a:rPr lang="ru-RU" sz="44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rPr>
              <a:t>белые</a:t>
            </a:r>
            <a:r>
              <a:rPr lang="ru-RU" sz="4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+mn-lt"/>
              </a:rPr>
              <a:t>изображения»</a:t>
            </a:r>
            <a:r>
              <a:rPr lang="ru-RU" sz="4400" dirty="0" smtClean="0">
                <a:solidFill>
                  <a:srgbClr val="C00000"/>
                </a:solidFill>
                <a:latin typeface="+mn-lt"/>
              </a:rPr>
              <a:t> </a:t>
            </a:r>
            <a:endParaRPr lang="ru-RU" sz="44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Picture 4" descr="http://licey125.at.ua/pictures/logo-1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61248"/>
            <a:ext cx="1110357" cy="107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14587"/>
            <a:ext cx="8292696" cy="2879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594485"/>
            <a:ext cx="5040560" cy="191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516563"/>
            <a:ext cx="291465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516563"/>
            <a:ext cx="291465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516563"/>
            <a:ext cx="24257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36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9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-21159" y="-99392"/>
            <a:ext cx="9324528" cy="115902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+mn-lt"/>
              </a:rPr>
              <a:t>Задача «Как расположить страницы?»</a:t>
            </a:r>
            <a:r>
              <a:rPr lang="ru-RU" sz="4000" dirty="0" smtClean="0">
                <a:solidFill>
                  <a:srgbClr val="C00000"/>
                </a:solidFill>
                <a:latin typeface="+mn-lt"/>
              </a:rPr>
              <a:t> </a:t>
            </a:r>
            <a:endParaRPr lang="ru-RU" sz="40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Picture 4" descr="http://licey125.at.ua/pictures/logo-1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61248"/>
            <a:ext cx="1110357" cy="107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73" y="1059632"/>
            <a:ext cx="8065144" cy="421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373004"/>
            <a:ext cx="7421583" cy="1351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437063"/>
            <a:ext cx="4556125" cy="101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437063"/>
            <a:ext cx="4556125" cy="101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11" y="4437063"/>
            <a:ext cx="24257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48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6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410842" y="-85199"/>
            <a:ext cx="8208912" cy="115902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+mn-lt"/>
              </a:rPr>
              <a:t>Задача «Друзья»</a:t>
            </a:r>
            <a:r>
              <a:rPr lang="ru-RU" sz="4400" dirty="0" smtClean="0">
                <a:solidFill>
                  <a:srgbClr val="C00000"/>
                </a:solidFill>
                <a:latin typeface="+mn-lt"/>
              </a:rPr>
              <a:t> </a:t>
            </a:r>
            <a:endParaRPr lang="ru-RU" sz="44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Picture 4" descr="http://licey125.at.ua/pictures/logo-1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61248"/>
            <a:ext cx="1110357" cy="107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74" y="1073514"/>
            <a:ext cx="7360048" cy="4587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993" y="5748125"/>
            <a:ext cx="670242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855" y="5610529"/>
            <a:ext cx="6616700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993" y="5623365"/>
            <a:ext cx="6490049" cy="102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302" y="5615536"/>
            <a:ext cx="24257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81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9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9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6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494150" y="836712"/>
            <a:ext cx="8208912" cy="115902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+mn-lt"/>
              </a:rPr>
              <a:t>Спасибо за работу !</a:t>
            </a:r>
            <a:endParaRPr lang="ru-RU" sz="6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4" descr="http://licey125.at.ua/pictures/logo-1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61248"/>
            <a:ext cx="1110357" cy="107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99592" y="5299380"/>
            <a:ext cx="6858000" cy="914400"/>
          </a:xfr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62500" lnSpcReduction="20000"/>
          </a:bodyPr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Подготовил</a:t>
            </a:r>
            <a:r>
              <a:rPr lang="ru-RU" dirty="0" smtClean="0">
                <a:solidFill>
                  <a:schemeClr val="accent1"/>
                </a:solidFill>
              </a:rPr>
              <a:t>:</a:t>
            </a:r>
          </a:p>
          <a:p>
            <a:pPr algn="ctr"/>
            <a:r>
              <a:rPr lang="ru-RU" dirty="0" smtClean="0">
                <a:solidFill>
                  <a:schemeClr val="accent1"/>
                </a:solidFill>
              </a:rPr>
              <a:t>Учитель информатики и ИКТ МБОУ СОШ № 9 </a:t>
            </a:r>
            <a:r>
              <a:rPr lang="ru-RU" dirty="0" err="1" smtClean="0">
                <a:solidFill>
                  <a:schemeClr val="accent1"/>
                </a:solidFill>
              </a:rPr>
              <a:t>А.В.Ильенко</a:t>
            </a:r>
            <a:endParaRPr lang="ru-RU" dirty="0" smtClean="0">
              <a:solidFill>
                <a:schemeClr val="accent1"/>
              </a:solidFill>
            </a:endParaRPr>
          </a:p>
          <a:p>
            <a:pPr algn="ctr"/>
            <a:r>
              <a:rPr lang="ru-RU" dirty="0" smtClean="0">
                <a:solidFill>
                  <a:schemeClr val="accent1"/>
                </a:solidFill>
              </a:rPr>
              <a:t>2013 год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7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9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105</TotalTime>
  <Words>52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NewsPrint</vt:lpstr>
      <vt:lpstr>Международный конкурс по информатике «Бобёр 2013»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Ильенко</dc:creator>
  <cp:lastModifiedBy>Алексей Ильенко</cp:lastModifiedBy>
  <cp:revision>15</cp:revision>
  <dcterms:created xsi:type="dcterms:W3CDTF">2013-10-23T20:07:01Z</dcterms:created>
  <dcterms:modified xsi:type="dcterms:W3CDTF">2015-04-06T22:03:10Z</dcterms:modified>
</cp:coreProperties>
</file>