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1" r:id="rId3"/>
    <p:sldId id="268" r:id="rId4"/>
    <p:sldId id="258" r:id="rId5"/>
    <p:sldId id="259" r:id="rId6"/>
    <p:sldId id="262" r:id="rId7"/>
    <p:sldId id="264" r:id="rId8"/>
    <p:sldId id="265" r:id="rId9"/>
    <p:sldId id="266" r:id="rId10"/>
    <p:sldId id="267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28288-EB00-4B9A-9518-9BBE7EB92F16}" type="datetimeFigureOut">
              <a:rPr lang="ru-RU" smtClean="0"/>
              <a:t>30.07.2011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5A1EE-1817-4F9B-9AB0-3904C39ED7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(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5A1EE-1817-4F9B-9AB0-3904C39ED79F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9CFB3-413F-4723-AB8D-E0F04F4A4697}" type="datetimeFigureOut">
              <a:rPr lang="ru-RU" smtClean="0"/>
              <a:pPr/>
              <a:t>30.07.2011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2EFB6-FB57-45E1-97AB-6EE30F2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846640" cy="1296143"/>
          </a:xfrm>
        </p:spPr>
        <p:txBody>
          <a:bodyPr>
            <a:normAutofit/>
          </a:bodyPr>
          <a:lstStyle/>
          <a:p>
            <a:r>
              <a:rPr lang="ru-RU" sz="7200" dirty="0" smtClean="0"/>
              <a:t>Тема: </a:t>
            </a:r>
            <a:r>
              <a:rPr lang="ru-RU" sz="7200" dirty="0" smtClean="0">
                <a:solidFill>
                  <a:srgbClr val="FF0000"/>
                </a:solidFill>
              </a:rPr>
              <a:t>«Совы».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564904"/>
            <a:ext cx="5940152" cy="37444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Урок по окружающему миру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в 4 «В» классе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u="sng" dirty="0" smtClean="0">
                <a:solidFill>
                  <a:schemeClr val="tx1"/>
                </a:solidFill>
              </a:rPr>
              <a:t>с использованием теории критического мышления.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Учитель: </a:t>
            </a:r>
            <a:r>
              <a:rPr lang="ru-RU" dirty="0" err="1" smtClean="0">
                <a:solidFill>
                  <a:schemeClr val="tx1"/>
                </a:solidFill>
              </a:rPr>
              <a:t>Лисицинская</a:t>
            </a:r>
            <a:r>
              <a:rPr lang="ru-RU" dirty="0" smtClean="0">
                <a:solidFill>
                  <a:schemeClr val="tx1"/>
                </a:solidFill>
              </a:rPr>
              <a:t> А.В.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Лицей №623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(медицинский профиль)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им.И.П.Павлова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Documents and Settings\sasha\Рабочий стол\СОВЫ\СОВ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420888"/>
            <a:ext cx="3096344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Отметь в таблице: + знал, - не знал,</a:t>
            </a:r>
            <a:r>
              <a:rPr lang="en-US" sz="3200" b="1" dirty="0" smtClean="0"/>
              <a:t>?</a:t>
            </a:r>
            <a:r>
              <a:rPr lang="ru-RU" sz="3200" b="1" dirty="0" smtClean="0"/>
              <a:t> не понял. 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1920" y="620688"/>
            <a:ext cx="5292080" cy="62373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Презентация  своего рассказа.</a:t>
            </a:r>
          </a:p>
          <a:p>
            <a:r>
              <a:rPr lang="ru-RU" dirty="0" err="1" smtClean="0"/>
              <a:t>Синквейн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dirty="0" smtClean="0"/>
              <a:t>Сова.</a:t>
            </a:r>
          </a:p>
          <a:p>
            <a:pPr algn="ctr">
              <a:buNone/>
            </a:pPr>
            <a:r>
              <a:rPr lang="ru-RU" dirty="0" smtClean="0"/>
              <a:t>Чуткая, внимательная.</a:t>
            </a:r>
          </a:p>
          <a:p>
            <a:pPr algn="ctr">
              <a:buNone/>
            </a:pPr>
            <a:r>
              <a:rPr lang="ru-RU" dirty="0" smtClean="0"/>
              <a:t>Летает, слышит, охотится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Приносит </a:t>
            </a:r>
            <a:r>
              <a:rPr lang="ru-RU" dirty="0" err="1" smtClean="0"/>
              <a:t>пользу,ловит</a:t>
            </a:r>
            <a:r>
              <a:rPr lang="ru-RU" dirty="0" smtClean="0"/>
              <a:t> грызунов.</a:t>
            </a:r>
          </a:p>
          <a:p>
            <a:pPr algn="ctr">
              <a:buNone/>
            </a:pPr>
            <a:r>
              <a:rPr lang="ru-RU" dirty="0" smtClean="0"/>
              <a:t>Охотница.</a:t>
            </a:r>
          </a:p>
          <a:p>
            <a:r>
              <a:rPr lang="ru-RU" dirty="0" smtClean="0"/>
              <a:t>Подведение итогов урока. Что знали? Что </a:t>
            </a:r>
            <a:r>
              <a:rPr lang="ru-RU" dirty="0" smtClean="0"/>
              <a:t>узнали нового </a:t>
            </a:r>
            <a:r>
              <a:rPr lang="ru-RU" dirty="0" smtClean="0"/>
              <a:t>? Что хотели бы узнать?</a:t>
            </a:r>
          </a:p>
          <a:p>
            <a:r>
              <a:rPr lang="ru-RU" dirty="0" smtClean="0"/>
              <a:t>Выставление оценок за урок.</a:t>
            </a:r>
            <a:endParaRPr lang="ru-RU" dirty="0"/>
          </a:p>
        </p:txBody>
      </p:sp>
      <p:pic>
        <p:nvPicPr>
          <p:cNvPr id="5122" name="Picture 2" descr="C:\Documents and Settings\sasha\Рабочий стол\СОВЫ\СОВ6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3851920" cy="6165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19256" cy="10527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2" name="Picture 4" descr="C:\Documents and Settings\sasha\Рабочий стол\СОВЫ\СОВ3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683552" cy="685799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9552" y="620688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Спасибо за урок!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21825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1.Верите ли Вы?</a:t>
            </a:r>
            <a:br>
              <a:rPr lang="ru-RU" b="1" u="sng" dirty="0" smtClean="0"/>
            </a:br>
            <a:r>
              <a:rPr lang="ru-RU" dirty="0" smtClean="0"/>
              <a:t>Ответь на вопросы «да» или «нет»,</a:t>
            </a:r>
            <a:br>
              <a:rPr lang="ru-RU" dirty="0" smtClean="0"/>
            </a:br>
            <a:r>
              <a:rPr lang="ru-RU" dirty="0" smtClean="0"/>
              <a:t>ответы размести в таблице.</a:t>
            </a:r>
            <a:br>
              <a:rPr lang="ru-RU" dirty="0" smtClean="0"/>
            </a:br>
            <a:r>
              <a:rPr lang="ru-RU" sz="3600" dirty="0" smtClean="0"/>
              <a:t>Образец: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2276470"/>
          <a:ext cx="8218488" cy="417686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109244"/>
                <a:gridCol w="4109244"/>
              </a:tblGrid>
              <a:tr h="835373">
                <a:tc>
                  <a:txBody>
                    <a:bodyPr/>
                    <a:lstStyle/>
                    <a:p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Да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35373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2.</a:t>
                      </a:r>
                      <a:endParaRPr lang="ru-RU" sz="3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Нет</a:t>
                      </a:r>
                      <a:endParaRPr lang="ru-RU" sz="3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35373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3.</a:t>
                      </a:r>
                      <a:endParaRPr lang="ru-RU" sz="3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Нет</a:t>
                      </a:r>
                      <a:endParaRPr lang="ru-RU" sz="3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35373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4.</a:t>
                      </a:r>
                      <a:endParaRPr lang="ru-RU" sz="3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Да</a:t>
                      </a:r>
                      <a:endParaRPr lang="ru-RU" sz="3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35373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Да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361730" flipV="1">
            <a:off x="399391" y="-137467"/>
            <a:ext cx="8229600" cy="39665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400" dirty="0" smtClean="0"/>
              <a:t>Совы видят днем так же хорошо как и ночью.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/>
              <a:t>Ночью, в полной темноте не видят ничего.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/>
              <a:t>Совы лишены цветного зрения.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/>
              <a:t>Сова может поворачивать голову на 270 градусов.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/>
              <a:t>Детеныши у сов вылупляются слепыми и глухими.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/>
              <a:t>Засыпая совы прикрывают глазное яблоко нижним веком.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373616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7. Совы строят гнезда.</a:t>
            </a:r>
          </a:p>
          <a:p>
            <a:pPr>
              <a:buNone/>
            </a:pPr>
            <a:r>
              <a:rPr lang="ru-RU" dirty="0" smtClean="0"/>
              <a:t>8. В природе совы живут около 20 лет.</a:t>
            </a:r>
          </a:p>
          <a:p>
            <a:pPr>
              <a:buNone/>
            </a:pPr>
            <a:r>
              <a:rPr lang="ru-RU" dirty="0" smtClean="0"/>
              <a:t>9. В средние века, если над домом женщины пролетала сова, ее могли обвинить в колдовстве и сжечь на костре.</a:t>
            </a:r>
          </a:p>
          <a:p>
            <a:pPr>
              <a:buNone/>
            </a:pPr>
            <a:r>
              <a:rPr lang="ru-RU" dirty="0" smtClean="0"/>
              <a:t>10. В наши дни сов считают вредными хищниками и отстреливают.</a:t>
            </a:r>
          </a:p>
          <a:p>
            <a:pPr>
              <a:buNone/>
            </a:pPr>
            <a:r>
              <a:rPr lang="ru-RU" dirty="0" smtClean="0"/>
              <a:t>11. Совы наносят ощутимый ущерб некоторым авиакомпаниям.</a:t>
            </a:r>
          </a:p>
          <a:p>
            <a:pPr>
              <a:buNone/>
            </a:pPr>
            <a:r>
              <a:rPr lang="ru-RU" dirty="0" smtClean="0"/>
              <a:t>12. Совы являются хорошими охотниками, благодаря хорошему слуху.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2008"/>
            <a:ext cx="8147248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2. Прочитай текст и проверь себя.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19869"/>
            <a:ext cx="8291264" cy="5145435"/>
          </a:xfrm>
        </p:spPr>
        <p:txBody>
          <a:bodyPr>
            <a:normAutofit/>
          </a:bodyPr>
          <a:lstStyle/>
          <a:p>
            <a:pPr marL="0" indent="171450">
              <a:buNone/>
            </a:pPr>
            <a:r>
              <a:rPr lang="ru-RU" sz="2800" dirty="0" smtClean="0"/>
              <a:t>Совы видят днем так же хорошо как и люди. А ночью, в полной темноте, не видят ничего. И тем ни менее они могут охотиться в любое время суток, выслеживая добычу даже в кромешной тьме. Оказывается ушные отверстия на голове у совы расположены несимметрично: одно несколько ближе к затылку, чем другое. Звуки поступают в оба уха не одновременно, что позволяет сове точно определить их источник. Размер барабанной перепонки по отношению к весу птицы у сов больше, чем у других птиц.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0"/>
            <a:ext cx="864096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Глазные яблоки у сов не </a:t>
            </a:r>
            <a:r>
              <a:rPr lang="ru-RU" dirty="0" smtClean="0"/>
              <a:t>поворачиваются </a:t>
            </a:r>
            <a:r>
              <a:rPr lang="ru-RU" dirty="0" smtClean="0"/>
              <a:t>в глазницах, поэтому при необходимости они должны повернуть голову. Эти птицы могут поворачивать голову на 270 </a:t>
            </a:r>
            <a:r>
              <a:rPr lang="ru-RU" dirty="0" smtClean="0"/>
              <a:t>градусов</a:t>
            </a:r>
            <a:r>
              <a:rPr lang="ru-RU" dirty="0" smtClean="0"/>
              <a:t>. </a:t>
            </a:r>
            <a:endParaRPr lang="ru-RU" dirty="0" smtClean="0"/>
          </a:p>
          <a:p>
            <a:pPr marL="0" indent="363538">
              <a:buNone/>
            </a:pPr>
            <a:r>
              <a:rPr lang="ru-RU" dirty="0" smtClean="0"/>
              <a:t>Совы </a:t>
            </a:r>
            <a:r>
              <a:rPr lang="ru-RU" dirty="0" smtClean="0"/>
              <a:t>дальнозорки. Поэтому, чтобы четко рассмотреть </a:t>
            </a:r>
            <a:r>
              <a:rPr lang="ru-RU" dirty="0" smtClean="0"/>
              <a:t>что-либо, они </a:t>
            </a:r>
            <a:r>
              <a:rPr lang="ru-RU" dirty="0" smtClean="0"/>
              <a:t>вынуждены отступать назад. Детеныши у сов вылупляются слепыми и глухими. Они </a:t>
            </a:r>
            <a:r>
              <a:rPr lang="ru-RU" dirty="0" smtClean="0"/>
              <a:t>открывают глаза </a:t>
            </a:r>
            <a:r>
              <a:rPr lang="ru-RU" dirty="0" smtClean="0"/>
              <a:t>лишь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спустя несколько </a:t>
            </a:r>
            <a:r>
              <a:rPr lang="ru-RU" dirty="0" smtClean="0"/>
              <a:t>дней.</a:t>
            </a:r>
          </a:p>
          <a:p>
            <a:pPr marL="0" indent="363538">
              <a:buNone/>
            </a:pPr>
            <a:r>
              <a:rPr lang="ru-RU" dirty="0" smtClean="0"/>
              <a:t>Совы лишены цветного зрения, но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прекрасно </a:t>
            </a:r>
            <a:r>
              <a:rPr lang="ru-RU" dirty="0" smtClean="0"/>
              <a:t>видят днем и не боятся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яркого </a:t>
            </a:r>
            <a:r>
              <a:rPr lang="ru-RU" dirty="0" smtClean="0"/>
              <a:t>света. </a:t>
            </a:r>
            <a:endParaRPr lang="ru-RU" dirty="0"/>
          </a:p>
        </p:txBody>
      </p:sp>
      <p:pic>
        <p:nvPicPr>
          <p:cNvPr id="2050" name="Picture 2" descr="C:\Documents and Settings\sasha\Рабочий стол\СОВЫ\СОВЫ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212976"/>
            <a:ext cx="3131840" cy="3645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95536" y="228919"/>
            <a:ext cx="8291264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lnSpcReduction="10000"/>
          </a:bodyPr>
          <a:lstStyle/>
          <a:p>
            <a:pPr marL="0" indent="171450">
              <a:buNone/>
            </a:pPr>
            <a:r>
              <a:rPr lang="ru-RU" sz="2800" dirty="0" smtClean="0"/>
              <a:t>Засыпая, совы прикрывают глазное яблоко нижним веком. Кроме того, она- единственная птица, умеющая моргать. Обычно совы не строят гнезд, а довольствуются выступами скал или высиживают яйца под землей, в норах крупных грызунов. </a:t>
            </a:r>
          </a:p>
          <a:p>
            <a:pPr marL="0" indent="171450">
              <a:buNone/>
            </a:pPr>
            <a:r>
              <a:rPr lang="ru-RU" sz="2800" dirty="0" smtClean="0"/>
              <a:t>В природе совы живут недолго- не более 16 месяцев. В неволе же продолжительность их жизни может достигать 20 </a:t>
            </a:r>
            <a:r>
              <a:rPr lang="ru-RU" sz="2800" dirty="0" smtClean="0"/>
              <a:t>лет.</a:t>
            </a:r>
          </a:p>
          <a:p>
            <a:pPr marL="0" indent="171450">
              <a:buNone/>
            </a:pPr>
            <a:r>
              <a:rPr lang="ru-RU" sz="2800" dirty="0" smtClean="0"/>
              <a:t>Лесная ушастая сова за день </a:t>
            </a:r>
            <a:r>
              <a:rPr lang="ru-RU" sz="2800" dirty="0" err="1" smtClean="0"/>
              <a:t>истреб</a:t>
            </a:r>
            <a:r>
              <a:rPr lang="ru-RU" sz="2800" dirty="0" smtClean="0"/>
              <a:t>-</a:t>
            </a:r>
          </a:p>
          <a:p>
            <a:pPr marL="0" indent="171450">
              <a:buNone/>
            </a:pPr>
            <a:r>
              <a:rPr lang="ru-RU" sz="2800" dirty="0" err="1" smtClean="0"/>
              <a:t>ляет</a:t>
            </a:r>
            <a:r>
              <a:rPr lang="ru-RU" sz="2800" dirty="0" smtClean="0"/>
              <a:t> от 2 до 10 мышей (1100 грызу-</a:t>
            </a:r>
          </a:p>
          <a:p>
            <a:pPr marL="0" indent="171450">
              <a:buNone/>
            </a:pPr>
            <a:r>
              <a:rPr lang="ru-RU" sz="2800" dirty="0" smtClean="0"/>
              <a:t>н</a:t>
            </a:r>
            <a:r>
              <a:rPr lang="ru-RU" sz="2800" dirty="0" smtClean="0"/>
              <a:t>ов за год).</a:t>
            </a:r>
          </a:p>
          <a:p>
            <a:pPr marL="0" indent="171450">
              <a:buNone/>
            </a:pPr>
            <a:r>
              <a:rPr lang="ru-RU" sz="2800" dirty="0" smtClean="0"/>
              <a:t>В средние века наши предки, верив-</a:t>
            </a:r>
          </a:p>
          <a:p>
            <a:pPr marL="0" indent="171450">
              <a:buNone/>
            </a:pPr>
            <a:r>
              <a:rPr lang="ru-RU" sz="2800" dirty="0" err="1" smtClean="0"/>
              <a:t>ш</a:t>
            </a:r>
            <a:r>
              <a:rPr lang="ru-RU" sz="2800" dirty="0" err="1" smtClean="0"/>
              <a:t>ие</a:t>
            </a:r>
            <a:r>
              <a:rPr lang="ru-RU" sz="2800" dirty="0" smtClean="0"/>
              <a:t> в черную магию, заметив </a:t>
            </a:r>
            <a:r>
              <a:rPr lang="ru-RU" sz="2800" dirty="0" err="1" smtClean="0"/>
              <a:t>проле</a:t>
            </a:r>
            <a:r>
              <a:rPr lang="ru-RU" sz="2800" dirty="0" smtClean="0"/>
              <a:t>-</a:t>
            </a:r>
          </a:p>
          <a:p>
            <a:pPr marL="0" indent="171450">
              <a:buNone/>
            </a:pPr>
            <a:r>
              <a:rPr lang="ru-RU" sz="2800" dirty="0" err="1" smtClean="0"/>
              <a:t>т</a:t>
            </a:r>
            <a:r>
              <a:rPr lang="ru-RU" sz="2800" dirty="0" err="1" smtClean="0"/>
              <a:t>евшую</a:t>
            </a:r>
            <a:r>
              <a:rPr lang="ru-RU" sz="2800" dirty="0" smtClean="0"/>
              <a:t> над домом женщины сову,</a:t>
            </a:r>
          </a:p>
          <a:p>
            <a:pPr marL="0" indent="171450">
              <a:buNone/>
            </a:pPr>
            <a:endParaRPr lang="ru-RU" sz="2800" dirty="0"/>
          </a:p>
        </p:txBody>
      </p:sp>
      <p:pic>
        <p:nvPicPr>
          <p:cNvPr id="3074" name="Picture 2" descr="C:\Documents and Settings\sasha\Рабочий стол\СОВЫ\СОВ5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3573016"/>
            <a:ext cx="3203848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2924944"/>
            <a:ext cx="9144000" cy="393305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</a:t>
            </a:r>
            <a:r>
              <a:rPr lang="ru-RU" dirty="0" smtClean="0"/>
              <a:t>полне могли обвинить ее в колдовстве и сжечь на костре.</a:t>
            </a:r>
          </a:p>
          <a:p>
            <a:pPr marL="0" indent="0">
              <a:buNone/>
            </a:pPr>
            <a:r>
              <a:rPr lang="ru-RU" dirty="0" smtClean="0"/>
              <a:t>В наше время сов считают полезными птицами, не</a:t>
            </a:r>
          </a:p>
          <a:p>
            <a:pPr marL="0" indent="0">
              <a:buNone/>
            </a:pPr>
            <a:r>
              <a:rPr lang="ru-RU" dirty="0" smtClean="0"/>
              <a:t>дающими слишком размножиться мелким </a:t>
            </a:r>
            <a:r>
              <a:rPr lang="ru-RU" dirty="0" err="1" smtClean="0"/>
              <a:t>гры-зунам</a:t>
            </a:r>
            <a:r>
              <a:rPr lang="ru-RU" dirty="0" smtClean="0"/>
              <a:t>, что спасает посевы злаковых.</a:t>
            </a:r>
          </a:p>
          <a:p>
            <a:pPr marL="0" indent="0">
              <a:buNone/>
            </a:pPr>
            <a:r>
              <a:rPr lang="ru-RU" dirty="0" smtClean="0"/>
              <a:t>К сожалению, совы наносят ощутимый ущерб некоторым авиакомпаниям.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Picture 2" descr="C:\Documents and Settings\sasha\Рабочий стол\СОВЫ\СОВ4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marL="0" indent="174625">
              <a:buNone/>
            </a:pPr>
            <a:r>
              <a:rPr lang="ru-RU" dirty="0" smtClean="0"/>
              <a:t> Заснеженные аэродромы напоминают совам тундру и они </a:t>
            </a:r>
            <a:r>
              <a:rPr lang="ru-RU" dirty="0" smtClean="0"/>
              <a:t>стараю</a:t>
            </a:r>
            <a:r>
              <a:rPr lang="ru-RU" dirty="0" smtClean="0"/>
              <a:t>тся поселиться на них. </a:t>
            </a:r>
            <a:r>
              <a:rPr lang="ru-RU" dirty="0" smtClean="0"/>
              <a:t>Из-за </a:t>
            </a:r>
            <a:r>
              <a:rPr lang="ru-RU" dirty="0" smtClean="0"/>
              <a:t>столкновения сов</a:t>
            </a:r>
          </a:p>
          <a:p>
            <a:pPr marL="0" indent="0">
              <a:buNone/>
            </a:pPr>
            <a:r>
              <a:rPr lang="ru-RU" dirty="0" smtClean="0"/>
              <a:t>с</a:t>
            </a:r>
            <a:r>
              <a:rPr lang="ru-RU" dirty="0" smtClean="0"/>
              <a:t> самолетами начался их отстрел. Однако усилиями биологов удается сов отлавливать и увозить в безопасные места. </a:t>
            </a:r>
            <a:endParaRPr lang="ru-RU" dirty="0"/>
          </a:p>
        </p:txBody>
      </p:sp>
      <p:pic>
        <p:nvPicPr>
          <p:cNvPr id="4098" name="Picture 2" descr="C:\Documents and Settings\sasha\Рабочий стол\СОВЫ\СОВ1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9144000" cy="4653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560</Words>
  <Application>Microsoft Office PowerPoint</Application>
  <PresentationFormat>Экран (4:3)</PresentationFormat>
  <Paragraphs>66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Тема: «Совы».</vt:lpstr>
      <vt:lpstr>1.Верите ли Вы? Ответь на вопросы «да» или «нет», ответы размести в таблице. Образец: </vt:lpstr>
      <vt:lpstr>Слайд 3</vt:lpstr>
      <vt:lpstr>Слайд 4</vt:lpstr>
      <vt:lpstr>2. Прочитай текст и проверь себя.</vt:lpstr>
      <vt:lpstr>Слайд 6</vt:lpstr>
      <vt:lpstr>Слайд 7</vt:lpstr>
      <vt:lpstr>Слайд 8</vt:lpstr>
      <vt:lpstr>Слайд 9</vt:lpstr>
      <vt:lpstr>Отметь в таблице: + знал, - не знал,? не понял. </vt:lpstr>
      <vt:lpstr> 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«Совы».</dc:title>
  <dc:creator>Valued Acer Customer</dc:creator>
  <cp:lastModifiedBy>Valued Acer Customer</cp:lastModifiedBy>
  <cp:revision>31</cp:revision>
  <dcterms:created xsi:type="dcterms:W3CDTF">2011-04-10T19:05:05Z</dcterms:created>
  <dcterms:modified xsi:type="dcterms:W3CDTF">2011-07-29T22:58:57Z</dcterms:modified>
</cp:coreProperties>
</file>