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7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70" y="2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04.08.2010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ЛЕШКА\Много шаблонов\орнамент\Коп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3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785794"/>
            <a:ext cx="6000792" cy="50006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ЛЕШКА\Много шаблонов\орнамент\Коп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39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7" y="857232"/>
            <a:ext cx="5940425" cy="5072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ЛЕШКА\Много шаблонов\орнамент\Коп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31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1000108"/>
            <a:ext cx="6143668" cy="47863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ЛЕШКА\Много шаблонов\орнамент\Коп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3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7" y="857232"/>
            <a:ext cx="5940425" cy="5072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ЛЕШКА\Много шаблонов\орнамент\Коп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3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714356"/>
            <a:ext cx="6042046" cy="52149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ЛЕШКА\Много шаблонов\орнамент\Коп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3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7" y="857232"/>
            <a:ext cx="5940425" cy="50720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2" descr="E:\ФЛЕШКА\Много шаблонов\орнамент\Коп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7" name="Рисунок 6" descr="3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7" y="857232"/>
            <a:ext cx="5940425" cy="50720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ЛЕШКА\Много шаблонов\орнамент\Коп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36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7" y="857232"/>
            <a:ext cx="5940425" cy="50720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E:\ФЛЕШКА\Много шаблонов\орнамент\Коп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37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1787" y="928670"/>
            <a:ext cx="5940425" cy="50006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ФЛЕШКА\Много шаблонов\орнамент\Копия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38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857232"/>
            <a:ext cx="5940425" cy="51435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4</cp:revision>
  <dcterms:modified xsi:type="dcterms:W3CDTF">2010-08-04T04:08:49Z</dcterms:modified>
</cp:coreProperties>
</file>