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576" y="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E7431-9072-47C5-8A3C-36098A53BE29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1497F-36C0-404B-8201-CAD2D2192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D07559D-78E1-4A26-86DA-46965BB73B03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B1CE98F-C11D-4066-9F0F-639FA97CB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07559D-78E1-4A26-86DA-46965BB73B03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CE98F-C11D-4066-9F0F-639FA97CB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D07559D-78E1-4A26-86DA-46965BB73B03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B1CE98F-C11D-4066-9F0F-639FA97CB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07559D-78E1-4A26-86DA-46965BB73B03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CE98F-C11D-4066-9F0F-639FA97CB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D07559D-78E1-4A26-86DA-46965BB73B03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B1CE98F-C11D-4066-9F0F-639FA97CB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07559D-78E1-4A26-86DA-46965BB73B03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CE98F-C11D-4066-9F0F-639FA97CB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07559D-78E1-4A26-86DA-46965BB73B03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CE98F-C11D-4066-9F0F-639FA97CB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07559D-78E1-4A26-86DA-46965BB73B03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CE98F-C11D-4066-9F0F-639FA97CB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D07559D-78E1-4A26-86DA-46965BB73B03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CE98F-C11D-4066-9F0F-639FA97CB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07559D-78E1-4A26-86DA-46965BB73B03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CE98F-C11D-4066-9F0F-639FA97CB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07559D-78E1-4A26-86DA-46965BB73B03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CE98F-C11D-4066-9F0F-639FA97CBF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D07559D-78E1-4A26-86DA-46965BB73B03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B1CE98F-C11D-4066-9F0F-639FA97CB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880" y="476672"/>
            <a:ext cx="5105400" cy="4352952"/>
          </a:xfrm>
        </p:spPr>
        <p:txBody>
          <a:bodyPr/>
          <a:lstStyle/>
          <a:p>
            <a:pPr algn="ctr"/>
            <a:r>
              <a:rPr lang="ru-RU" sz="3600" dirty="0" smtClean="0"/>
              <a:t>Технологии развития интеллектуальных способностей детей дошкольного возраста</a:t>
            </a:r>
            <a:endParaRPr lang="ru-RU" sz="36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635896" y="5301208"/>
            <a:ext cx="5114778" cy="1101248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Выполнила:</a:t>
            </a:r>
          </a:p>
          <a:p>
            <a:r>
              <a:rPr lang="ru-RU" dirty="0" err="1" smtClean="0"/>
              <a:t>Сырчикова</a:t>
            </a:r>
            <a:r>
              <a:rPr lang="ru-RU" dirty="0" smtClean="0"/>
              <a:t> Марина </a:t>
            </a:r>
            <a:r>
              <a:rPr lang="ru-RU" dirty="0" err="1" smtClean="0"/>
              <a:t>Гурьевна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/>
          <p:cNvSpPr>
            <a:spLocks noGrp="1"/>
          </p:cNvSpPr>
          <p:nvPr/>
        </p:nvSpPr>
        <p:spPr>
          <a:xfrm>
            <a:off x="395536" y="2787244"/>
            <a:ext cx="7560840" cy="1283512"/>
          </a:xfrm>
          <a:prstGeom prst="rect">
            <a:avLst/>
          </a:prstGeom>
        </p:spPr>
        <p:txBody>
          <a:bodyPr rot="0" spcFirstLastPara="0" vert="horz" wrap="square" lIns="45720" tIns="0" rIns="0" bIns="0" numCol="1" spcCol="0" rtlCol="0" fromWordArt="0" anchor="t" anchorCtr="0" forceAA="0" compatLnSpc="1">
            <a:normAutofit fontScale="92500"/>
          </a:bodyPr>
          <a:lstStyle>
            <a:lvl1pPr marL="0" indent="0"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2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9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5400" dirty="0" smtClean="0">
                <a:latin typeface="+mj-lt"/>
              </a:rPr>
              <a:t>СПАСИБО ЗА ВНИМАНИЕ!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ЛОГИЧЕСКИЙ КВАДРАТ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7211144" cy="1355520"/>
          </a:xfrm>
        </p:spPr>
        <p:txBody>
          <a:bodyPr>
            <a:normAutofit fontScale="85000" lnSpcReduction="10000"/>
          </a:bodyPr>
          <a:lstStyle/>
          <a:p>
            <a:endParaRPr lang="ru-RU" b="1" dirty="0" smtClean="0"/>
          </a:p>
          <a:p>
            <a:pPr algn="just"/>
            <a:r>
              <a:rPr lang="ru-RU" b="1" dirty="0" smtClean="0"/>
              <a:t>ЦЕЛЬ: </a:t>
            </a:r>
          </a:p>
          <a:p>
            <a:pPr algn="just"/>
            <a:r>
              <a:rPr lang="ru-RU" dirty="0" smtClean="0"/>
              <a:t>РАЗВИВАТЬ ВНИМАНИЕ, УМЕНИЕ СРАВНИВАТЬ, СОПОСТАВЛЯТЬ, АНАЛИЗИРОВАТЬ, ОРИЕНТИРОВАТЬСЯ НА ЛИСТЕ: ЗНАТЬ РАСПОЛОЖЕНИЕ РЯДА, СТОЛБЦА, ДИАГОНАЛИ.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dirty="0" smtClean="0"/>
              <a:t>ИНСТРУКЦИЯ: </a:t>
            </a:r>
          </a:p>
          <a:p>
            <a:pPr algn="just"/>
            <a:r>
              <a:rPr lang="ru-RU" dirty="0" smtClean="0"/>
              <a:t>У НАРИСОВАННЫХ ЗДЕСЬ ДЕТЕЙ В КАЖДОМ РЯДУ, СТОЛБЦЕ И ПО ОБЕИМ ДИАГОНАЛЯМ ЕСТЬ ЧТО-ТО ОБЩЕЕ. ПОПРОБУЙ РАЗГАДАТЬ СЕКРЕТЫ ВСЕХ РЯДОВ, СТОЛБЦОВ, ДИАГОНАЛЕЙ.</a:t>
            </a:r>
          </a:p>
          <a:p>
            <a:endParaRPr lang="ru-RU" dirty="0"/>
          </a:p>
        </p:txBody>
      </p:sp>
      <p:pic>
        <p:nvPicPr>
          <p:cNvPr id="5" name="Содержимое 4" descr="логич квадрат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2924944"/>
            <a:ext cx="5257800" cy="36003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КЛОУН НА КОЛЕСЕ</a:t>
            </a:r>
            <a:endParaRPr lang="ru-RU" dirty="0"/>
          </a:p>
        </p:txBody>
      </p:sp>
      <p:sp>
        <p:nvSpPr>
          <p:cNvPr id="5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7211144" cy="1355520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b="1" dirty="0" smtClean="0"/>
              <a:t>ЦЕЛЬ: </a:t>
            </a:r>
          </a:p>
          <a:p>
            <a:r>
              <a:rPr lang="ru-RU" dirty="0" smtClean="0"/>
              <a:t>РАЗВИВАТЬ НАГЛЯДНО-ОБРАЗНОЕ МЫШЛЕНИЕ, УМЕНИЕ СОПОСТАВЛЯТЬ, АНАЛИЗИРОВАТЬ, СОСТАВЛЯТЬ ИЗ ЧАСТЕЙ ЦЕЛОЕ ИЗОБРАЖЕНИЕ.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dirty="0" smtClean="0"/>
              <a:t>ИНСТРУКЦИЯ: </a:t>
            </a:r>
          </a:p>
          <a:p>
            <a:pPr algn="just"/>
            <a:r>
              <a:rPr lang="ru-RU" dirty="0" smtClean="0"/>
              <a:t>РАЗМЕСТИ КАРТИНКИ В ПРАВИЛЬНОМ ПОРЯДКЕ, СОЕДИНЯЯ ЖЕЛТЫЕ КРУГИ.</a:t>
            </a:r>
          </a:p>
          <a:p>
            <a:endParaRPr lang="ru-RU" dirty="0"/>
          </a:p>
        </p:txBody>
      </p:sp>
      <p:pic>
        <p:nvPicPr>
          <p:cNvPr id="6" name="Содержимое 5" descr="клоун в колесе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924944"/>
            <a:ext cx="5544589" cy="37241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ЧЕТВЕРТЫЙ ЛИШНИЙ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7211144" cy="128351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/>
              <a:t>ЦЕЛЬ:  </a:t>
            </a:r>
          </a:p>
          <a:p>
            <a:pPr algn="just"/>
            <a:r>
              <a:rPr lang="ru-RU" dirty="0" smtClean="0"/>
              <a:t>РАЗВИВАТЬ УМЕНИЕ РАССУЖДАТЬ, ДЕЛАТЬ ВЫВОД, ОБОЗНАЧАТЬ СВОЙСТВО КЛАССИФИЦИРУЕМЫХ ПРЕДМЕТОВ.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dirty="0" smtClean="0"/>
              <a:t>ИНСТРУКЦИЯ: </a:t>
            </a:r>
          </a:p>
          <a:p>
            <a:pPr algn="just"/>
            <a:r>
              <a:rPr lang="ru-RU" dirty="0" smtClean="0"/>
              <a:t>В КАЖДОЙ ГРУППЕ НАЙДИ И НАЗОВИ ЛИШНИЙ ПРЕДМЕТ И ОБЪЯСНИ ПОЧЕМУ ИМЕННО ОН ЛИШНИЙ, ОБРАТИ ВНИМАНИЕ, ВО ВСЕХ ЭТИХ ЗАДАНИЯХ КАК МИНИМУМ ПО ДВА ВАРИАНТА ОТВЕТА.</a:t>
            </a:r>
            <a:endParaRPr lang="ru-RU" dirty="0"/>
          </a:p>
        </p:txBody>
      </p:sp>
      <p:pic>
        <p:nvPicPr>
          <p:cNvPr id="5" name="Содержимое 4" descr="лишний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852936"/>
            <a:ext cx="5760720" cy="35827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ЧЕТВЕРТЫЙ ЛИШНИЙ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7211144" cy="1499536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 smtClean="0"/>
              <a:t>ЦЕЛЬ:  </a:t>
            </a:r>
          </a:p>
          <a:p>
            <a:pPr algn="just"/>
            <a:r>
              <a:rPr lang="ru-RU" dirty="0" smtClean="0"/>
              <a:t>РАЗВИВАТЬ НАГЛЯДНО-ОБРАЗНОЕ МЫШЛЕНИЕ. УМЕНИЕ РАССУЖДАТЬ, ДЕЛАТЬ ВЫВОД.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dirty="0" smtClean="0"/>
              <a:t>ИНСТРУКЦИЯ: </a:t>
            </a:r>
          </a:p>
          <a:p>
            <a:pPr algn="just"/>
            <a:r>
              <a:rPr lang="ru-RU" dirty="0" smtClean="0"/>
              <a:t>В КАЖДОЙ ГРУППЕ НАЙДИ И НАЗОВИ ЛИШНИЙ ПРЕДМЕТ. ОБЪЯСНИ, ПОЧЕМУ ИМЕННО ОН ЛИШНИЙ. НАЗОВИ ДЛЯ КАЖДОЙ ГРУППЫ ОБЩИЙ ПРИЗНАК ОСТАВШИХСЯ ПРЕДМЕТОВ.</a:t>
            </a:r>
          </a:p>
          <a:p>
            <a:endParaRPr lang="ru-RU" dirty="0"/>
          </a:p>
        </p:txBody>
      </p:sp>
      <p:pic>
        <p:nvPicPr>
          <p:cNvPr id="5" name="Содержимое 4" descr="лишний2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780928"/>
            <a:ext cx="5615247" cy="37739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ЛОГИЧЕСКУЮ ПАРУ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7211144" cy="1427528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/>
              <a:t>ЦЕЛЬ:  </a:t>
            </a:r>
          </a:p>
          <a:p>
            <a:pPr algn="just"/>
            <a:r>
              <a:rPr lang="ru-RU" dirty="0" smtClean="0"/>
              <a:t>РАЗВИВАТЬ УМЕНИЕ УСТАНАВЛИВАТЬ ЛОГИЧЕСКУЮ СВЯЗЬ  МЕЖДУ ПРЕДМЕТАМИ, РАССУЖДАТЬ.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dirty="0" smtClean="0"/>
              <a:t>ИНСТРУКЦИЯ: </a:t>
            </a:r>
          </a:p>
          <a:p>
            <a:pPr algn="just"/>
            <a:r>
              <a:rPr lang="ru-RU" dirty="0" smtClean="0"/>
              <a:t>РАССКАЖИ, КАКАЯ СВЯЗЬ МЕЖДУ ПРЕДМЕТАМИ В ОКОШКАХ. ОБЪЯСНИ СВОЙ ВЫБОР.</a:t>
            </a:r>
          </a:p>
          <a:p>
            <a:endParaRPr lang="ru-RU" dirty="0"/>
          </a:p>
        </p:txBody>
      </p:sp>
      <p:pic>
        <p:nvPicPr>
          <p:cNvPr id="5" name="Содержимое 4" descr="лог пара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3068638"/>
            <a:ext cx="6120680" cy="3436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ЛОГИЧЕСКУЮ ПАРУ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7211144" cy="1499536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/>
              <a:t>ЦЕЛЬ:  </a:t>
            </a:r>
          </a:p>
          <a:p>
            <a:pPr algn="just"/>
            <a:r>
              <a:rPr lang="ru-RU" dirty="0" smtClean="0"/>
              <a:t>РАЗВИВАТЬ УМЕНИЕ УСТАНАВЛИВАТЬ ЛОГИЧЕСКУЮ СВЯЗЬ  МЕЖДУ ПРЕДМЕТАМИ, РАССУЖДАТЬ.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dirty="0" smtClean="0"/>
              <a:t>ИНСТРУКЦИЯ: </a:t>
            </a:r>
          </a:p>
          <a:p>
            <a:pPr algn="just"/>
            <a:r>
              <a:rPr lang="ru-RU" dirty="0" smtClean="0"/>
              <a:t>РАССКАЖИ, КАКАЯ СВЯЗЬ МЕЖДУ ПРЕДМЕТАМИ В ОКОШКАХ. ОБЪЯСНИ СВОЙ ВЫБОР.</a:t>
            </a:r>
            <a:endParaRPr lang="ru-RU" dirty="0"/>
          </a:p>
        </p:txBody>
      </p:sp>
      <p:pic>
        <p:nvPicPr>
          <p:cNvPr id="5" name="Содержимое 4" descr="лог зада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3356992"/>
            <a:ext cx="6263640" cy="32918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КУЗОВ, КОЛЕСА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7283152" cy="157154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/>
              <a:t>ЦЕЛЬ:  </a:t>
            </a:r>
          </a:p>
          <a:p>
            <a:pPr algn="just"/>
            <a:r>
              <a:rPr lang="ru-RU" dirty="0" smtClean="0"/>
              <a:t>РАЗВИВАТЬ УМЕНИЕ ВЫБИРАТЬ СРЕДИ НЕСКОЛЬКИХ СХЕМ ОДНУ, СООТВЕТСТВУЮЩУЮ РЕАЛЬНОМУ ИЗОБРАЖЕНИЮ ПРЕДМЕТА; СОВЕРШЕНСТВОВАТЬ УМЕНИЕ ВЫДЕЛЯТЬ В ПРЕДМЕТЕ ИЛИ ЕГО ИЗОБРАЖЕНИИ СТРУКТУРНЫЕ КОМПОНЕНТЫ.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dirty="0" smtClean="0"/>
              <a:t>ИНСТРУКЦИЯ: </a:t>
            </a:r>
          </a:p>
          <a:p>
            <a:pPr algn="just"/>
            <a:r>
              <a:rPr lang="ru-RU" dirty="0" smtClean="0"/>
              <a:t>РАССМОТРИ МАШИНУ В ВЕРХНЕЙ ЧАСТИ ЛИСТА И РИСУНКИ ПОД НЕЙ. ОТМЕТЬ КРЕСТИКОМ ТУ МАШИНУ, КОТОРАЯ БОЛЬШЕ ВСЕГО ПОХОЖА НА МАШИНУ, НАРИСОВАННУЮ В ВЕРХНЕЙ ЧАСТИ ЛИСТА.</a:t>
            </a:r>
            <a:endParaRPr lang="ru-RU" dirty="0"/>
          </a:p>
        </p:txBody>
      </p:sp>
      <p:pic>
        <p:nvPicPr>
          <p:cNvPr id="5" name="Содержимое 4" descr="3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3068638"/>
            <a:ext cx="6408712" cy="3436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МАШИНА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7283152" cy="142752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/>
              <a:t>ЦЕЛЬ:  </a:t>
            </a:r>
          </a:p>
          <a:p>
            <a:pPr algn="just"/>
            <a:r>
              <a:rPr lang="ru-RU" dirty="0" smtClean="0"/>
              <a:t>РАЗВИВАТЬ СПОСОБНОСТЬ АНАЛИЗИРОВАТЬ ОБЩУЮ КОНФИГУРАЦИЮ ПРЕДМЕТА, ДЕЛИТЬ ЕГО НА СОСТАВЛЯЮЩИЕ ЧАСТИ И ПРАВИЛЬНО ПОДБИРАТЬ ДЕТАЛИ, РАЗЛИЧАТЬ И НАЗЫВАТЬ КУБ, ПОЛУКУБ, ПОЛУЦИЛИНДР.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dirty="0" smtClean="0"/>
              <a:t>ИНСТРУКЦИЯ: </a:t>
            </a:r>
          </a:p>
          <a:p>
            <a:pPr algn="just"/>
            <a:r>
              <a:rPr lang="ru-RU" dirty="0" smtClean="0"/>
              <a:t>РАССМОТРИ МАШИНУ, ОТМЕТЬ КРЕСТИКОМ ТЕ ДЕТАЛИ, КОТОРЫЕ НЕОБХОДИМЫ ДЛЯ ЕЕ ПОСТРОЙКИ.</a:t>
            </a:r>
            <a:endParaRPr lang="ru-RU" dirty="0"/>
          </a:p>
        </p:txBody>
      </p:sp>
      <p:pic>
        <p:nvPicPr>
          <p:cNvPr id="5" name="Содержимое 4" descr="4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3068960"/>
            <a:ext cx="5906193" cy="35827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124</TotalTime>
  <Words>356</Words>
  <Application>Microsoft Office PowerPoint</Application>
  <PresentationFormat>Экран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Технологии развития интеллектуальных способностей детей дошкольного возраста</vt:lpstr>
      <vt:lpstr>ЛОГИЧЕСКИЙ КВАДРАТ</vt:lpstr>
      <vt:lpstr>КЛОУН НА КОЛЕСЕ</vt:lpstr>
      <vt:lpstr>ЧЕТВЕРТЫЙ ЛИШНИЙ</vt:lpstr>
      <vt:lpstr>ЧЕТВЕРТЫЙ ЛИШНИЙ</vt:lpstr>
      <vt:lpstr>НАЙДИ ЛОГИЧЕСКУЮ ПАРУ</vt:lpstr>
      <vt:lpstr>НАЙДИ ЛОГИЧЕСКУЮ ПАРУ</vt:lpstr>
      <vt:lpstr>КУЗОВ, КОЛЕСА</vt:lpstr>
      <vt:lpstr>МАШИНА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Технологии развития интеллектуальных способностей детей дошкольного возраста</dc:title>
  <dc:creator>Татьяна</dc:creator>
  <cp:lastModifiedBy>Татьяна</cp:lastModifiedBy>
  <cp:revision>16</cp:revision>
  <dcterms:created xsi:type="dcterms:W3CDTF">2013-10-25T10:06:22Z</dcterms:created>
  <dcterms:modified xsi:type="dcterms:W3CDTF">2013-12-07T13:26:18Z</dcterms:modified>
</cp:coreProperties>
</file>