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7A86928-BF3E-4A0A-A43D-112389184107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574E8B6-BE4F-4BDE-ACB4-6453056F447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A86928-BF3E-4A0A-A43D-112389184107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74E8B6-BE4F-4BDE-ACB4-6453056F44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7A86928-BF3E-4A0A-A43D-112389184107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574E8B6-BE4F-4BDE-ACB4-6453056F44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A86928-BF3E-4A0A-A43D-112389184107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74E8B6-BE4F-4BDE-ACB4-6453056F44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7A86928-BF3E-4A0A-A43D-112389184107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574E8B6-BE4F-4BDE-ACB4-6453056F447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A86928-BF3E-4A0A-A43D-112389184107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74E8B6-BE4F-4BDE-ACB4-6453056F44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A86928-BF3E-4A0A-A43D-112389184107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74E8B6-BE4F-4BDE-ACB4-6453056F44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A86928-BF3E-4A0A-A43D-112389184107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74E8B6-BE4F-4BDE-ACB4-6453056F44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7A86928-BF3E-4A0A-A43D-112389184107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74E8B6-BE4F-4BDE-ACB4-6453056F44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A86928-BF3E-4A0A-A43D-112389184107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74E8B6-BE4F-4BDE-ACB4-6453056F44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A86928-BF3E-4A0A-A43D-112389184107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74E8B6-BE4F-4BDE-ACB4-6453056F447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7A86928-BF3E-4A0A-A43D-112389184107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574E8B6-BE4F-4BDE-ACB4-6453056F447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31840" y="764704"/>
            <a:ext cx="5616624" cy="1800200"/>
          </a:xfrm>
        </p:spPr>
        <p:txBody>
          <a:bodyPr/>
          <a:lstStyle/>
          <a:p>
            <a:r>
              <a:rPr lang="ru-RU" sz="4000" dirty="0" smtClean="0">
                <a:latin typeface="Arial Black" pitchFamily="34" charset="0"/>
                <a:cs typeface="Aharoni" pitchFamily="2" charset="-79"/>
              </a:rPr>
              <a:t>Моей мамочке посвящается...</a:t>
            </a:r>
            <a:endParaRPr lang="ru-RU" sz="4000" dirty="0"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12300" dirty="0" smtClean="0"/>
              <a:t>За что я хочу сказать маме </a:t>
            </a:r>
            <a:endParaRPr lang="en-US" sz="12300" dirty="0" smtClean="0"/>
          </a:p>
          <a:p>
            <a:pPr algn="ctr"/>
            <a:r>
              <a:rPr lang="en-US" sz="12300" dirty="0" smtClean="0"/>
              <a:t>“</a:t>
            </a:r>
            <a:r>
              <a:rPr lang="ru-RU" sz="12300" dirty="0" smtClean="0"/>
              <a:t>СПАСИБО</a:t>
            </a:r>
            <a:r>
              <a:rPr lang="en-US" sz="12300" dirty="0" smtClean="0"/>
              <a:t>”</a:t>
            </a:r>
            <a:endParaRPr lang="ru-RU" sz="12300" dirty="0" smtClean="0"/>
          </a:p>
          <a:p>
            <a:endParaRPr lang="en-US" sz="123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/>
            <a:endParaRPr lang="en-US" sz="8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7242048" cy="29523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Спасибо, что на все мои сопротивления делать уроки, ты лишний раз мне улыбаешься.</a:t>
            </a:r>
            <a:br>
              <a:rPr lang="ru-RU" dirty="0" smtClean="0"/>
            </a:br>
            <a:r>
              <a:rPr lang="ru-RU" dirty="0" smtClean="0"/>
              <a:t>И когда у меня </a:t>
            </a:r>
            <a:r>
              <a:rPr lang="en-US" dirty="0" smtClean="0"/>
              <a:t>“</a:t>
            </a:r>
            <a:r>
              <a:rPr lang="ru-RU" dirty="0" smtClean="0"/>
              <a:t>снова</a:t>
            </a:r>
            <a:r>
              <a:rPr lang="en-US" dirty="0" smtClean="0"/>
              <a:t>”</a:t>
            </a:r>
            <a:r>
              <a:rPr lang="ru-RU" dirty="0" smtClean="0"/>
              <a:t> двойка – я чувствую твою любовь не смотря ни на что!</a:t>
            </a:r>
            <a:endParaRPr lang="ru-RU" dirty="0"/>
          </a:p>
        </p:txBody>
      </p:sp>
      <p:pic>
        <p:nvPicPr>
          <p:cNvPr id="5" name="Содержимое 4" descr="i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3777374"/>
            <a:ext cx="3240360" cy="2715385"/>
          </a:xfrm>
        </p:spPr>
      </p:pic>
      <p:pic>
        <p:nvPicPr>
          <p:cNvPr id="6" name="Содержимое 5" descr="i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139952" y="3789040"/>
            <a:ext cx="3312368" cy="2691299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320040"/>
            <a:ext cx="636456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Даже в лютый мороз, я чувствую твоё тепло</a:t>
            </a:r>
            <a:endParaRPr lang="ru-RU" dirty="0"/>
          </a:p>
        </p:txBody>
      </p:sp>
      <p:pic>
        <p:nvPicPr>
          <p:cNvPr id="4" name="Содержимое 3" descr="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818961"/>
            <a:ext cx="6627527" cy="4418351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320040"/>
            <a:ext cx="5860504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Родная моя, спасибо, что именно ты</a:t>
            </a:r>
            <a:endParaRPr lang="ru-RU" dirty="0"/>
          </a:p>
        </p:txBody>
      </p:sp>
      <p:pic>
        <p:nvPicPr>
          <p:cNvPr id="4" name="Содержимое 3" descr="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920242"/>
            <a:ext cx="6480720" cy="4533093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776" y="320040"/>
            <a:ext cx="5140424" cy="1143000"/>
          </a:xfrm>
        </p:spPr>
        <p:txBody>
          <a:bodyPr>
            <a:noAutofit/>
          </a:bodyPr>
          <a:lstStyle/>
          <a:p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Моя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2048309"/>
            <a:ext cx="6696744" cy="4002038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1133872"/>
          </a:xfrm>
        </p:spPr>
        <p:txBody>
          <a:bodyPr/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СПАСИБО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Мама, Ты всегда найдёшь минутку, чтобы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лишний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раз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меня обнять…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i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7370" r="7370"/>
          <a:stretch>
            <a:fillRect/>
          </a:stretch>
        </p:blipFill>
        <p:spPr/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12160" y="1143000"/>
            <a:ext cx="2736304" cy="1421904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Мама…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Когда я плаваю, ты обязательно потрогаешь мой носик, не холодно ли мне…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i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7379" r="17379"/>
          <a:stretch>
            <a:fillRect/>
          </a:stretch>
        </p:blipFill>
        <p:spPr/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812816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Ты много взваливаешь на свои хрупкие плечи, но находишь время побыть со мной, когда мне грустно…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i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2348880"/>
            <a:ext cx="3677254" cy="2757940"/>
          </a:xfrm>
        </p:spPr>
      </p:pic>
      <p:pic>
        <p:nvPicPr>
          <p:cNvPr id="6" name="Содержимое 5" descr="i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211960" y="4005064"/>
            <a:ext cx="3525539" cy="2664296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5816" y="228600"/>
            <a:ext cx="3439264" cy="896144"/>
          </a:xfrm>
        </p:spPr>
        <p:txBody>
          <a:bodyPr>
            <a:norm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СПАСИБО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196752"/>
            <a:ext cx="7139136" cy="903176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Ты водила меня за руку, когда я только делала первые шаги, переживала за меня…</a:t>
            </a:r>
            <a:endParaRPr lang="ru-RU" sz="3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i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2681568"/>
            <a:ext cx="5760639" cy="3840426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320040"/>
            <a:ext cx="5932512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 </a:t>
            </a:r>
            <a:r>
              <a:rPr lang="ru-RU" dirty="0" err="1" smtClean="0"/>
              <a:t>закрывыла</a:t>
            </a:r>
            <a:r>
              <a:rPr lang="ru-RU" dirty="0" smtClean="0"/>
              <a:t> глаза на все мои шалости… </a:t>
            </a:r>
            <a:endParaRPr lang="ru-RU" dirty="0"/>
          </a:p>
        </p:txBody>
      </p:sp>
      <p:pic>
        <p:nvPicPr>
          <p:cNvPr id="4" name="Содержимое 3" descr="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691733"/>
            <a:ext cx="6840760" cy="4622135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64088" y="1143000"/>
            <a:ext cx="3312368" cy="917848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мамочка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Ты всегда найдёшь, что нам покушать. Хотя с работы приходишь такая уставшая…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i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6654" r="16654"/>
          <a:stretch>
            <a:fillRect/>
          </a:stretch>
        </p:blipFill>
        <p:spPr/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6796608" cy="129614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Спасибо, что гуляешь со мной, перекусывая </a:t>
            </a:r>
            <a:r>
              <a:rPr lang="ru-RU" dirty="0" smtClean="0"/>
              <a:t> </a:t>
            </a:r>
            <a:r>
              <a:rPr lang="ru-RU" dirty="0" smtClean="0"/>
              <a:t>по ходу движения…</a:t>
            </a:r>
            <a:endParaRPr lang="ru-RU" dirty="0"/>
          </a:p>
        </p:txBody>
      </p:sp>
      <p:pic>
        <p:nvPicPr>
          <p:cNvPr id="4" name="Содержимое 3" descr="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1" y="2132856"/>
            <a:ext cx="5705846" cy="4258094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81281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 делишься мятной жвачкой, хотя я больше люблю клубничную. Но мне приятно получить её именно от тебя</a:t>
            </a:r>
            <a:endParaRPr lang="ru-RU" dirty="0"/>
          </a:p>
        </p:txBody>
      </p:sp>
      <p:pic>
        <p:nvPicPr>
          <p:cNvPr id="4" name="Содержимое 3" descr="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2420887"/>
            <a:ext cx="6120680" cy="3811929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127</TotalTime>
  <Words>173</Words>
  <Application>Microsoft Office PowerPoint</Application>
  <PresentationFormat>Экран (4:3)</PresentationFormat>
  <Paragraphs>25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Изящная</vt:lpstr>
      <vt:lpstr>Моей мамочке посвящается...</vt:lpstr>
      <vt:lpstr>СПАСИБО…</vt:lpstr>
      <vt:lpstr>Мама…</vt:lpstr>
      <vt:lpstr>Ты много взваливаешь на свои хрупкие плечи, но находишь время побыть со мной, когда мне грустно…</vt:lpstr>
      <vt:lpstr>СПАСИБО</vt:lpstr>
      <vt:lpstr>И закрывыла глаза на все мои шалости… </vt:lpstr>
      <vt:lpstr>мамочка</vt:lpstr>
      <vt:lpstr>Спасибо, что гуляешь со мной, перекусывая  по ходу движения…</vt:lpstr>
      <vt:lpstr>И делишься мятной жвачкой, хотя я больше люблю клубничную. Но мне приятно получить её именно от тебя</vt:lpstr>
      <vt:lpstr>Спасибо, что на все мои сопротивления делать уроки, ты лишний раз мне улыбаешься. И когда у меня “снова” двойка – я чувствую твою любовь не смотря ни на что!</vt:lpstr>
      <vt:lpstr>Даже в лютый мороз, я чувствую твоё тепло</vt:lpstr>
      <vt:lpstr>Родная моя, спасибо, что именно ты</vt:lpstr>
      <vt:lpstr>Моя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Чижмакова</dc:creator>
  <cp:lastModifiedBy>Чижмакова</cp:lastModifiedBy>
  <cp:revision>13</cp:revision>
  <dcterms:created xsi:type="dcterms:W3CDTF">2013-11-21T08:37:26Z</dcterms:created>
  <dcterms:modified xsi:type="dcterms:W3CDTF">2013-11-21T10:45:06Z</dcterms:modified>
</cp:coreProperties>
</file>