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5B1"/>
    <a:srgbClr val="008000"/>
    <a:srgbClr val="FF0000"/>
    <a:srgbClr val="669900"/>
    <a:srgbClr val="F6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692" autoAdjust="0"/>
  </p:normalViewPr>
  <p:slideViewPr>
    <p:cSldViewPr>
      <p:cViewPr>
        <p:scale>
          <a:sx n="71" d="100"/>
          <a:sy n="71" d="100"/>
        </p:scale>
        <p:origin x="-89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1259-675D-4FC7-A0F0-7AAE7DD954B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B4FB-334C-4EC9-B84A-E4735041A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357299"/>
            <a:ext cx="6386530" cy="2243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</a:t>
            </a:r>
            <a:b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«Природу  любим,  охраняем  своё  здоровье  укрепляем»</a:t>
            </a:r>
            <a:b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86200"/>
            <a:ext cx="5129226" cy="1114436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i="1" dirty="0" smtClean="0">
                <a:solidFill>
                  <a:srgbClr val="EF15B1"/>
                </a:solidFill>
                <a:latin typeface="Times New Roman" pitchFamily="18" charset="0"/>
                <a:cs typeface="Times New Roman" pitchFamily="18" charset="0"/>
              </a:rPr>
              <a:t>МКДОУ  «</a:t>
            </a:r>
            <a:r>
              <a:rPr lang="ru-RU" sz="2300" b="1" i="1" dirty="0" err="1" smtClean="0">
                <a:solidFill>
                  <a:srgbClr val="EF15B1"/>
                </a:solidFill>
                <a:latin typeface="Times New Roman" pitchFamily="18" charset="0"/>
                <a:cs typeface="Times New Roman" pitchFamily="18" charset="0"/>
              </a:rPr>
              <a:t>Колчеданский</a:t>
            </a:r>
            <a:r>
              <a:rPr lang="ru-RU" sz="2300" b="1" i="1" dirty="0" smtClean="0">
                <a:solidFill>
                  <a:srgbClr val="EF15B1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</a:p>
          <a:p>
            <a:r>
              <a:rPr lang="ru-RU" sz="26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Автор проекта: воспитатель </a:t>
            </a:r>
          </a:p>
          <a:p>
            <a:r>
              <a:rPr lang="en-US" sz="26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6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26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Липина  Ольга   Анатольевна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32657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человечества неразрывно связана с историей природы. На современном этапе ее вопросы традиционного взаимодействия с человеком выросли в глобальную экологическую проблему. Если люди в ближайшем будущем не научатся бережно относиться к природе, они погубят себя, а для этого надо воспитывать экологическую культуру и ответственность.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настоящее время, как никогда, остро стоит вопрос экологического воспитания дошкольников. Прививать детям любовь к природе надо с самого раннего возраста. Малыши восторгаются при виде цветка, бабочки, и в то же время могут бездумно раздавить бегущего по тропинке муравья.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же приучить их беречь и охранять природу, все живое, окружающее нас? В. А. Сухомлинский считал необходимым вводить малыша в окружающий мир природы так, чтобы каждый день открывал в нем что-то новое для себя, чтобы он рос исследователем, чтобы каждый его шаг был путешествием к истокам чудес в природе, облагораживал сердце и закалял волю.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Влияние родной природы каждый из нас в большей или меньшей степени испытал на себе, и знает, что она является источником первых конкретных знаний и тех радостных переживаний, который часто запоминаются на всю жизнь.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Приобретенные в детстве умения видеть и слышать природу такой, какая она есть в действительности, вызывает у детей глубокий интерес к ней, расширяет их знания, способствует формированию характера и интересов. В этом убеждают нас биографии многих ученых - естествоиспытателей (К. А. Тимирязева, И. В. Мичурина) писателей, художников и композиторов (А. С. Пушкина, М. Пришвина, И. Левитана, П. Чайковского и т. д.).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Ознакомление дошкольников с природой - это средство образования в них сознании реалистических знаний об окружающем мире, основанных на чувственном опыте. Эти знания необходимы для формирования материалистического миропонимания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411760" y="2924944"/>
            <a:ext cx="3528392" cy="25202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1916832"/>
            <a:ext cx="3528392" cy="16561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55776" y="260648"/>
            <a:ext cx="4680520" cy="18448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5696" y="476672"/>
            <a:ext cx="7056784" cy="495520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Участники 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Дети подготовительной группы,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родители.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Тип 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Краткосрочный,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Этапы 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Подготовительный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Основной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Заключительный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Презентационный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28604"/>
            <a:ext cx="8143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 роль  природы в жизни и деятельности человека; раскрыть, что человек и природа - единое целое; воспитывать  заботливое бережное отношение к природе как источнику  красоты и доброты.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и систематизировать знания детей о здоровом образе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экологически грамотному, безопасному для природы и собственного здоровья поведению.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бережное отношение к животным и растениям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передавать свои чувства от общений с природой в рисунках, поделках и стихах.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Вовлечь родителей в работу над проектом, создавая радостную атмосферу совместного с ребенком творчества.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194157"/>
            <a:ext cx="7092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Начало реализации проекта.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с детьми на темы: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экология?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необходимо соблюдать экологические правила?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с каждым годом усиливается загрязнение воды, воздуха, почвы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Как человек разрушает природу?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могут сделать дети для охраны природы?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1232" y="371703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здоровье?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 как нужно делать, чтобы природа и люди были здоровы?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924945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факторы улучшают здоровье человека, а какие – пагубно на него влияют?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544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Тема: «Природу  любим,  охраняем  своё  здоровье  укрепляем» 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«Природу  любим,  охраняем  своё  здоровье  укрепляем»</dc:title>
  <dc:creator>днс</dc:creator>
  <cp:lastModifiedBy>Димон</cp:lastModifiedBy>
  <cp:revision>64</cp:revision>
  <dcterms:created xsi:type="dcterms:W3CDTF">2012-02-21T08:02:06Z</dcterms:created>
  <dcterms:modified xsi:type="dcterms:W3CDTF">2013-11-16T10:37:39Z</dcterms:modified>
</cp:coreProperties>
</file>