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70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44" y="-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D2C3-6D84-44BC-A127-5D9C329B238C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BCEA-8768-4FFC-8E6B-0FDC603593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D2C3-6D84-44BC-A127-5D9C329B238C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BCEA-8768-4FFC-8E6B-0FDC603593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D2C3-6D84-44BC-A127-5D9C329B238C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BCEA-8768-4FFC-8E6B-0FDC603593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D2C3-6D84-44BC-A127-5D9C329B238C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BCEA-8768-4FFC-8E6B-0FDC603593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D2C3-6D84-44BC-A127-5D9C329B238C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BCEA-8768-4FFC-8E6B-0FDC603593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D2C3-6D84-44BC-A127-5D9C329B238C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BCEA-8768-4FFC-8E6B-0FDC603593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D2C3-6D84-44BC-A127-5D9C329B238C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BCEA-8768-4FFC-8E6B-0FDC6035935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D2C3-6D84-44BC-A127-5D9C329B238C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BCEA-8768-4FFC-8E6B-0FDC603593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D2C3-6D84-44BC-A127-5D9C329B238C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BCEA-8768-4FFC-8E6B-0FDC603593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D2C3-6D84-44BC-A127-5D9C329B238C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BCEA-8768-4FFC-8E6B-0FDC6035935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0D2C3-6D84-44BC-A127-5D9C329B238C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7BCEA-8768-4FFC-8E6B-0FDC603593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EA0D2C3-6D84-44BC-A127-5D9C329B238C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7D7BCEA-8768-4FFC-8E6B-0FDC603593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357298"/>
            <a:ext cx="7543800" cy="1524000"/>
          </a:xfrm>
        </p:spPr>
        <p:txBody>
          <a:bodyPr/>
          <a:lstStyle/>
          <a:p>
            <a:r>
              <a:rPr lang="ru-RU" sz="6000" dirty="0" smtClean="0"/>
              <a:t>«Основы безопасности»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786322"/>
            <a:ext cx="6858000" cy="990600"/>
          </a:xfrm>
        </p:spPr>
        <p:txBody>
          <a:bodyPr/>
          <a:lstStyle/>
          <a:p>
            <a:r>
              <a:rPr lang="ru-RU" dirty="0"/>
              <a:t>Группа «Ягодка»</a:t>
            </a:r>
          </a:p>
        </p:txBody>
      </p:sp>
    </p:spTree>
    <p:extLst>
      <p:ext uri="{BB962C8B-B14F-4D97-AF65-F5344CB8AC3E}">
        <p14:creationId xmlns="" xmlns:p14="http://schemas.microsoft.com/office/powerpoint/2010/main" val="30860226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500570"/>
            <a:ext cx="3552358" cy="170518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Один дома.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8" y="541336"/>
            <a:ext cx="4617608" cy="346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D:\DCIM\101MSDCF\DSC059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3000372"/>
            <a:ext cx="4857752" cy="3643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798517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517232"/>
            <a:ext cx="7364288" cy="13407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«Опасные предметы»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1144" y="1515606"/>
            <a:ext cx="3588319" cy="3271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 descr="D:\DCIM\101MSDCF\DSC059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5" y="928670"/>
            <a:ext cx="5294588" cy="4588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755128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517232"/>
            <a:ext cx="7436296" cy="11521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 играй с огнём!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2" y="642918"/>
            <a:ext cx="5055949" cy="3791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D:\DCIM\101MSDCF\DSC059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71678"/>
            <a:ext cx="4684097" cy="3733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488185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572000"/>
            <a:ext cx="6788224" cy="195334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Опасные высоты.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7164" y="240725"/>
            <a:ext cx="5181600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8877031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Безопасность во дворе.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9987" y="614601"/>
            <a:ext cx="4996198" cy="4481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563395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89040"/>
            <a:ext cx="7543800" cy="30689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Безопасность для ребёнка. </a:t>
            </a:r>
            <a:r>
              <a:rPr lang="ru-RU" sz="3600" dirty="0" smtClean="0">
                <a:solidFill>
                  <a:srgbClr val="FF0000"/>
                </a:solidFill>
              </a:rPr>
              <a:t>Информация для родителей.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8" y="1071546"/>
            <a:ext cx="4800597" cy="3600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D:\DCIM\101MSDCF\DSC059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57430"/>
            <a:ext cx="4735161" cy="3551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778228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Безопасное поведение в природе.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9812" y="1304322"/>
            <a:ext cx="3576726" cy="2682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D:\DCIM\101MSDCF\DSC059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223" y="894097"/>
            <a:ext cx="2631928" cy="3509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7" name="Picture 3" descr="D:\DCIM\101MSDCF\DSC059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044" y="843105"/>
            <a:ext cx="2713909" cy="3618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8822330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Безопасность на дорогах.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5403" y="943000"/>
            <a:ext cx="3543671" cy="26577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 descr="D:\DCIM\101MSDCF\DSC059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608" y="503013"/>
            <a:ext cx="2768307" cy="3691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isometricOffAxis2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" name="Picture 2" descr="D:\DCIM\101MSDCF\DSC059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766" y="508120"/>
            <a:ext cx="2958288" cy="39443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isometricOffAxis2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74850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8" y="5711405"/>
            <a:ext cx="7272808" cy="112474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Соблюдение правил дорожного движения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023096"/>
            <a:ext cx="4933086" cy="3699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HeroicExtremeRigh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D:\DCIM\101MSDCF\DSC059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898" y="1785926"/>
            <a:ext cx="5427102" cy="4070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ContrastingLef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2488852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229200"/>
            <a:ext cx="7148264" cy="16288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«Перекрёсток»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5181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ContrastingRigh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D:\DCIM\101MSDCF\DSC059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08720"/>
            <a:ext cx="4764021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463283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Пешеходный переход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" y="1142984"/>
            <a:ext cx="4390715" cy="3293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D:\DCIM\101MSDCF\DSC059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409" y="1222144"/>
            <a:ext cx="4210185" cy="3332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1210226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29200"/>
            <a:ext cx="7543800" cy="151216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Познакомимся, друзья, светофорик - это я!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0648"/>
            <a:ext cx="7200800" cy="4968552"/>
          </a:xfrm>
        </p:spPr>
      </p:pic>
    </p:spTree>
    <p:extLst>
      <p:ext uri="{BB962C8B-B14F-4D97-AF65-F5344CB8AC3E}">
        <p14:creationId xmlns="" xmlns:p14="http://schemas.microsoft.com/office/powerpoint/2010/main" val="4626978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229200"/>
            <a:ext cx="7220272" cy="16288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Безопасность собственной жизнедеятельности. 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Осторожно незнакомец!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01" y="620687"/>
            <a:ext cx="4506422" cy="3379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D:\DCIM\101MSDCF\DSC059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486" y="1484785"/>
            <a:ext cx="4497514" cy="3373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4063079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93096"/>
            <a:ext cx="9144000" cy="25649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Безопасное поведение дома. 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Опасные предметы и вещества.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 Порошки - не кашка, таблетки – не конфетки!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71" y="1000108"/>
            <a:ext cx="4708056" cy="3531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170" name="Picture 2" descr="D:\DCIM\101MSDCF\DSC059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04" y="1296164"/>
            <a:ext cx="4939295" cy="3704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508177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100</TotalTime>
  <Words>67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NewsPrint</vt:lpstr>
      <vt:lpstr>«Основы безопасности»</vt:lpstr>
      <vt:lpstr>Безопасное поведение в природе.</vt:lpstr>
      <vt:lpstr>Безопасность на дорогах.</vt:lpstr>
      <vt:lpstr>Соблюдение правил дорожного движения</vt:lpstr>
      <vt:lpstr>«Перекрёсток»</vt:lpstr>
      <vt:lpstr>Пешеходный переход</vt:lpstr>
      <vt:lpstr>Познакомимся, друзья, светофорик - это я!</vt:lpstr>
      <vt:lpstr>Безопасность собственной жизнедеятельности.  Осторожно незнакомец!</vt:lpstr>
      <vt:lpstr>Безопасное поведение дома.  Опасные предметы и вещества.  Порошки - не кашка, таблетки – не конфетки!</vt:lpstr>
      <vt:lpstr>Один дома.</vt:lpstr>
      <vt:lpstr>«Опасные предметы»</vt:lpstr>
      <vt:lpstr>Не играй с огнём! </vt:lpstr>
      <vt:lpstr> Опасные высоты.</vt:lpstr>
      <vt:lpstr>Безопасность во дворе.</vt:lpstr>
      <vt:lpstr>Безопасность для ребёнка. Информация для родителей.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«Основы безопасности»</dc:title>
  <dc:creator>Константин Рыбак</dc:creator>
  <cp:lastModifiedBy>Анастасия Федорова</cp:lastModifiedBy>
  <cp:revision>15</cp:revision>
  <dcterms:created xsi:type="dcterms:W3CDTF">2015-01-28T17:03:04Z</dcterms:created>
  <dcterms:modified xsi:type="dcterms:W3CDTF">2015-05-04T16:10:51Z</dcterms:modified>
</cp:coreProperties>
</file>