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sldIdLst>
    <p:sldId id="256" r:id="rId3"/>
    <p:sldId id="257" r:id="rId4"/>
    <p:sldId id="261" r:id="rId5"/>
    <p:sldId id="268" r:id="rId6"/>
    <p:sldId id="270" r:id="rId7"/>
    <p:sldId id="277" r:id="rId8"/>
    <p:sldId id="271" r:id="rId9"/>
    <p:sldId id="269" r:id="rId10"/>
    <p:sldId id="272" r:id="rId11"/>
    <p:sldId id="258" r:id="rId12"/>
    <p:sldId id="273" r:id="rId13"/>
    <p:sldId id="264" r:id="rId14"/>
    <p:sldId id="266" r:id="rId15"/>
    <p:sldId id="262" r:id="rId16"/>
    <p:sldId id="267" r:id="rId17"/>
    <p:sldId id="263" r:id="rId18"/>
    <p:sldId id="265" r:id="rId19"/>
    <p:sldId id="274" r:id="rId20"/>
    <p:sldId id="275" r:id="rId21"/>
    <p:sldId id="260" r:id="rId22"/>
    <p:sldId id="259" r:id="rId23"/>
    <p:sldId id="278" r:id="rId24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74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0251" y="1428751"/>
            <a:ext cx="7681913" cy="1142621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0250" y="3258741"/>
            <a:ext cx="7681913" cy="346249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058665"/>
            <a:ext cx="8382000" cy="2135969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058665"/>
            <a:ext cx="8382000" cy="2135969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Текст 6"/>
          <p:cNvSpPr>
            <a:spLocks noGrp="1"/>
          </p:cNvSpPr>
          <p:nvPr>
            <p:ph type="body" sz="quarter" idx="11"/>
          </p:nvPr>
        </p:nvSpPr>
        <p:spPr>
          <a:xfrm>
            <a:off x="1" y="4679157"/>
            <a:ext cx="9144001" cy="464344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487354"/>
            <a:ext cx="7043208" cy="1142621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3258741"/>
            <a:ext cx="7043208" cy="346249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1766887"/>
            <a:ext cx="7690114" cy="1038746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5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пользуется для слайдов с кодом программного обеспеч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722313" y="1428753"/>
            <a:ext cx="8040688" cy="21082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487354"/>
            <a:ext cx="7043208" cy="1142621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3258741"/>
            <a:ext cx="7043208" cy="346249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1766887"/>
            <a:ext cx="7690114" cy="1038746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5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381000" y="1058664"/>
            <a:ext cx="8382000" cy="21359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1059656"/>
            <a:ext cx="8382000" cy="21359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81000" y="1058665"/>
            <a:ext cx="4114800" cy="1742015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058665"/>
            <a:ext cx="4114800" cy="1742015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231790"/>
            <a:ext cx="4114800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80999" y="1631156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982" y="1231790"/>
            <a:ext cx="4117019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: печать с использованием оттенков серог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72641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059657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4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white rectangle.png"/>
          <p:cNvPicPr>
            <a:picLocks noChangeAspect="1"/>
          </p:cNvPicPr>
          <p:nvPr/>
        </p:nvPicPr>
        <p:blipFill>
          <a:blip r:embed="rId5" cstate="email"/>
          <a:srcRect b="10453"/>
          <a:stretch>
            <a:fillRect/>
          </a:stretch>
        </p:blipFill>
        <p:spPr>
          <a:xfrm>
            <a:off x="0" y="974780"/>
            <a:ext cx="9144000" cy="416872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72642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2" y="1428751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ru-RU" noProof="0" dirty="0" smtClean="0"/>
              <a:t>Образец текста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7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8.xml"/><Relationship Id="rId6" Type="http://schemas.openxmlformats.org/officeDocument/2006/relationships/slide" Target="slide8.xml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7" Type="http://schemas.openxmlformats.org/officeDocument/2006/relationships/image" Target="../media/image35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34.jpeg"/><Relationship Id="rId5" Type="http://schemas.openxmlformats.org/officeDocument/2006/relationships/image" Target="../media/image33.jpeg"/><Relationship Id="rId4" Type="http://schemas.openxmlformats.org/officeDocument/2006/relationships/image" Target="../media/image32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commons.wikimedia.org/wiki/File:Mark_Twain_by_GH_Jones,_1850_-_retouched.jpg?uselang=ru" TargetMode="Externa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https://upload.wikimedia.org/wikipedia/commons/thumb/f/f6/Beckwith_Mark_Twain_Portrait.jpg/200px-Beckwith_Mark_Twain_Portrait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75856" y="1131590"/>
            <a:ext cx="2087554" cy="2880320"/>
          </a:xfrm>
          <a:prstGeom prst="rect">
            <a:avLst/>
          </a:prstGeom>
          <a:noFill/>
        </p:spPr>
      </p:pic>
      <p:sp>
        <p:nvSpPr>
          <p:cNvPr id="11269" name="WordArt 5"/>
          <p:cNvSpPr>
            <a:spLocks noChangeArrowheads="1" noChangeShapeType="1" noTextEdit="1"/>
          </p:cNvSpPr>
          <p:nvPr/>
        </p:nvSpPr>
        <p:spPr bwMode="auto">
          <a:xfrm>
            <a:off x="971600" y="195486"/>
            <a:ext cx="7776864" cy="936104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 rtl="0"/>
            <a:r>
              <a:rPr lang="ru-RU" sz="3600" b="1" kern="1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Impact"/>
              </a:rPr>
              <a:t>Американская литература</a:t>
            </a:r>
            <a:endParaRPr lang="ru-RU" sz="3600" b="1" kern="1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Impact"/>
            </a:endParaRPr>
          </a:p>
        </p:txBody>
      </p:sp>
      <p:sp>
        <p:nvSpPr>
          <p:cNvPr id="11271" name="WordArt 7"/>
          <p:cNvSpPr>
            <a:spLocks noChangeArrowheads="1" noChangeShapeType="1" noTextEdit="1"/>
          </p:cNvSpPr>
          <p:nvPr/>
        </p:nvSpPr>
        <p:spPr bwMode="auto">
          <a:xfrm>
            <a:off x="2699792" y="4155926"/>
            <a:ext cx="3295650" cy="76200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22833"/>
              </a:avLst>
            </a:prstTxWarp>
          </a:bodyPr>
          <a:lstStyle/>
          <a:p>
            <a:pPr algn="ctr" rtl="0"/>
            <a:r>
              <a:rPr lang="ru-RU" sz="3600" b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4E6128"/>
                </a:solidFill>
                <a:effectLst/>
                <a:latin typeface="Times New Roman"/>
                <a:cs typeface="Times New Roman"/>
              </a:rPr>
              <a:t>Марк Твен</a:t>
            </a:r>
            <a:endParaRPr lang="ru-RU" sz="3600" b="1" kern="10" spc="0" dirty="0">
              <a:ln w="9525">
                <a:noFill/>
                <a:round/>
                <a:headEnd/>
                <a:tailEnd/>
              </a:ln>
              <a:solidFill>
                <a:srgbClr val="4E6128"/>
              </a:solidFill>
              <a:effectLst/>
              <a:latin typeface="Times New Roman"/>
              <a:cs typeface="Times New Roman"/>
            </a:endParaRPr>
          </a:p>
        </p:txBody>
      </p:sp>
      <p:pic>
        <p:nvPicPr>
          <p:cNvPr id="11279" name="Picture 15" descr="Бесплатно скачать книгу том сойер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27584" y="1779662"/>
            <a:ext cx="1694809" cy="2592288"/>
          </a:xfrm>
          <a:prstGeom prst="rect">
            <a:avLst/>
          </a:prstGeom>
          <a:noFill/>
        </p:spPr>
      </p:pic>
      <p:pic>
        <p:nvPicPr>
          <p:cNvPr id="11281" name="Picture 17" descr="Скачать марк твен приключение тома сойера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156176" y="1851670"/>
            <a:ext cx="1628924" cy="259951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Марк Твен (Mark Twain)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9552" y="123478"/>
            <a:ext cx="3152039" cy="446449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067944" y="1059582"/>
            <a:ext cx="4572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1870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году, на пике успеха от «Простаков за границей», Твен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женился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Оливии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Лэнгдон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переехал в город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Буффало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штат Нью-Йорк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Оттуда он перебрался в город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Хартфорд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штат Коннектикут.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этот период он часто читал лекции в США и Англии. Затем он начал писать острую сатиру, резко критикуя американское общество и политиков, это особенно заметно в сборнике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«Жизнь на Миссисипи»,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написанном в 1883 году.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1560" y="4587974"/>
            <a:ext cx="3008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Марк Твен с дочерьми 1877г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63888" y="195486"/>
            <a:ext cx="266429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Самым большим вкладом Твена в американскую и мировую литературу считается роман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«Приключения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Гекльберри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Финна»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Многие считают это вообще лучшим литературным произведением, когда-либо созданным в США. Также очень популярны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«Приключения Тома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Сойера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»,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pic>
        <p:nvPicPr>
          <p:cNvPr id="3" name="Picture 2" descr="Евреи глазами именитых друзей и недругов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3528" y="771550"/>
            <a:ext cx="3240360" cy="3240360"/>
          </a:xfrm>
          <a:prstGeom prst="rect">
            <a:avLst/>
          </a:prstGeom>
          <a:noFill/>
        </p:spPr>
      </p:pic>
      <p:pic>
        <p:nvPicPr>
          <p:cNvPr id="46082" name="Picture 2" descr="Аудиокнига приключения тома сойера скачать торрент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300192" y="555526"/>
            <a:ext cx="2679100" cy="3568899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Музей Марка Твена в городке Сент-Питерсберг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9552" y="555526"/>
            <a:ext cx="4965399" cy="3312368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angle"/>
          </a:sp3d>
        </p:spPr>
      </p:pic>
      <p:sp>
        <p:nvSpPr>
          <p:cNvPr id="4" name="Прямоугольник 3"/>
          <p:cNvSpPr/>
          <p:nvPr/>
        </p:nvSpPr>
        <p:spPr>
          <a:xfrm>
            <a:off x="5796136" y="411510"/>
            <a:ext cx="29523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версия, что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книге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«Приключения Тома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Сойера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описано детство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самого  Марка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Твена, жившего в городке Ганнибал и бывшего не меньшим хулиганом, чем его выдуманный персонаж.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4155926"/>
            <a:ext cx="6156176" cy="58477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Дом, в котором жил будущий писатель с родителями в городке Ганнибал в штате Миссури.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52120" y="2643758"/>
            <a:ext cx="2987824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Марк Твен, создавая историю отчаянного сорванца, поселил его в городке Сент-Питерсберг, в штате Миссури. На самом деле город с таким названием в Америке существует, но находится во Флориде.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71600" y="3651870"/>
            <a:ext cx="68407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Напротив дома Марка Твена стоит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дом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Хоукинсов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Маленькая девочка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Лара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Хоукинс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послужила прототипом </a:t>
            </a:r>
          </a:p>
          <a:p>
            <a:pPr algn="ctr"/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Бекки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Тэтчер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той самой, которой Том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Сойер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признавался в любви</a:t>
            </a:r>
          </a:p>
        </p:txBody>
      </p:sp>
      <p:pic>
        <p:nvPicPr>
          <p:cNvPr id="6" name="Picture 4" descr="София и Ярослав в стиле старой Америки)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7544" y="555526"/>
            <a:ext cx="2048337" cy="2952328"/>
          </a:xfrm>
          <a:prstGeom prst="rect">
            <a:avLst/>
          </a:prstGeom>
          <a:noFill/>
        </p:spPr>
      </p:pic>
      <p:pic>
        <p:nvPicPr>
          <p:cNvPr id="10246" name="Picture 6" descr="Stary Kresowiak - Художественность складов, Том Сойер и маляры Булата Окуджавы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43808" y="195486"/>
            <a:ext cx="4880249" cy="324036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292080" y="1131590"/>
            <a:ext cx="365415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Сейчас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городе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Ганнибал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расположен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музей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Марка Твена, в котором все именно так, как было описано в его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книге. Почитатели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романа, тысячами приезжающие в город, нашли и забор, который красил Том, и лес, в котором он играл с друзьями, и даже пещеру, в которой по-прежнему можно заблудиться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5844" name="Picture 4" descr="http://www.calypsopoet.net/Poet%20at%20Hannibal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5536" y="915566"/>
            <a:ext cx="4756006" cy="317028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619672" y="411510"/>
            <a:ext cx="57241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Почитатели романа, тысячами приезжающие в город, нашли и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забор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который красил Том.</a:t>
            </a:r>
            <a:endParaRPr lang="ru-RU" dirty="0"/>
          </a:p>
        </p:txBody>
      </p:sp>
      <p:pic>
        <p:nvPicPr>
          <p:cNvPr id="39942" name="Picture 6" descr="http://www.usafotki.com/wp-content/uploads/2012/12/gorod-gannibal-hannibal-shtat-missuri-rodina-marka-tvena-3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27584" y="1203598"/>
            <a:ext cx="7704856" cy="368746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&quot;Город Ганнибал (Hannibal) штат Миссури - родина Марка ТвенаФотографии США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1560" y="339502"/>
            <a:ext cx="5713000" cy="4284417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588224" y="1563638"/>
            <a:ext cx="24117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доме-музее есть три десятка восковых фигур, изображающих героев романа. </a:t>
            </a:r>
            <a:endParaRPr lang="ru-RU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4515966"/>
            <a:ext cx="8172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 1926 году у подножия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Кардиффского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холма в городке Ганнибал (штат Миссури) воздвигнут памятник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Гекльберри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Финну и Тому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Сойеру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012160" y="1203598"/>
            <a:ext cx="243001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реки, где по книге любили играть Том и Гек, стоит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памятник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двум болтающим мальчишкам, как символ беззаботного детства.</a:t>
            </a:r>
            <a:endParaRPr lang="ru-RU" dirty="0"/>
          </a:p>
        </p:txBody>
      </p:sp>
      <p:pic>
        <p:nvPicPr>
          <p:cNvPr id="38916" name="Picture 4" descr="http://www.usafotki.com/wp-content/uploads/2012/12/gorod-gannibal-hannibal-shtat-missuri-rodina-marka-tvena-2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59632" y="339502"/>
            <a:ext cx="3888432" cy="3888432"/>
          </a:xfrm>
          <a:prstGeom prst="rect">
            <a:avLst/>
          </a:prstGeom>
          <a:noFill/>
        </p:spPr>
      </p:pic>
      <p:pic>
        <p:nvPicPr>
          <p:cNvPr id="6" name="Picture 2" descr="Историю приключений Тома Сойера и Гекльберри Финна экранизируют в стиле стимпанк. Изображение №1.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619672" y="1995686"/>
            <a:ext cx="4093457" cy="2304256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03648" y="267494"/>
            <a:ext cx="5993757" cy="46166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Высказывания и афоризмы Марка Твена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2283718"/>
            <a:ext cx="849694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Мы – англосаксы, а когда англосаксу что-нибудь надобно, он идет и берет». 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&lt;...&gt;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Если перевести эту выдающуюся декларацию (и чувства, в ней выраженные) на простой человеческий язык, она будет звучать примерно так: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Мы, англичане и американцы – воры, разбойники и пираты, чем и гордимся».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3435846"/>
            <a:ext cx="79928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Человек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не может быть доволен жизнью, если он недоволен собой.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3795886"/>
            <a:ext cx="84249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этой жизни вам нужны только невежество и уверенность в себе — и успех вам обеспечен.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39552" y="4227934"/>
            <a:ext cx="82809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более высокий и принципиальный человек, чем Джордж Вашингтон — он говорил, что не может врать, а я могу, но не делаю этого.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403648" y="915566"/>
            <a:ext cx="41345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Когда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сомневаетесь, говорите правду.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827584" y="1275606"/>
            <a:ext cx="6876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Если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вы говорите только правду, вам не нужно ни о чем помнить.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11560" y="1635646"/>
            <a:ext cx="7920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Замечательно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что Америку открыли, но было бы куда более замечательно, если бы Колумб проплыл мимо.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39552" y="411510"/>
            <a:ext cx="84249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Человек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был создан в последний день творения, когда Бог уже утомился.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3651870"/>
            <a:ext cx="86044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никогда не позволял, чтобы мои школьные занятия мешали моему образованию.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1635646"/>
            <a:ext cx="84249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Никогда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не говори правды людям, которые ее не заслуживают.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2067694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Истинная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неучтивость – это неуважение к чужому Богу.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3003798"/>
            <a:ext cx="73448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Прежде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всего добудь факты, а затем на досуге можешь их искажать.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67544" y="2499742"/>
            <a:ext cx="84249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Кто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не знает, куда направляется, очень удивится, попав не туда.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11560" y="4155926"/>
            <a:ext cx="720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Любое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упоминание в прессе, даже самое негативное, кроме некролога, это реклама.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95536" y="915566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Если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вы подберете на улице дворовую собаку и накормите ее, она никогда вас не укусит. В этом и состоит разница между собакой и человеком.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91880" y="339502"/>
            <a:ext cx="523832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Марк Твен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— американский писатель, журналист и общественный деятель. Его творчество охватывает множество жанров — юмор, сатиру, философскую фантастику, публицистику и другие, и во всех этих жанрах он неизменно занимает позицию гуманиста и демократа.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Уильям Фолкнер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писал, что Марк Твен был «первым по-настоящему американским писателем, и все мы с тех пор — его наследники», а 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Эрнест Хемингуэй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писал, что вся современная американская литература вышла из одной книги Марка Твена, которая называется «Приключения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Гекльберри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Финна». Из русских писателей о Марке Твене особенно тепло отзывались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Максим Горький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 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Александр Куприн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31746" name="Picture 2" descr="MiXUP.RU - категория Кино - новости, которые интересуют всех!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1520" y="627534"/>
            <a:ext cx="3021506" cy="2376264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683568" y="3147814"/>
            <a:ext cx="20162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Дата рождения: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30.11.1835.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Дата смерти: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21.04.1910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987824" y="267494"/>
            <a:ext cx="597666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1860 г. президентом США был избран республиканец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Авраам Линкольн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Его победа стала для рабовладельцев юга сигналом опасности и привела к сецессии - выходу южных штатов из состава Союза. Первой из состава США в конце декабря 1860 г. вышла Южная Каролина, за ней в январе 1861 г. последовали Миссисипи, Флорида, Алабама, Джорджия, Луизиана, Техас, а в апреле-мае -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Вирджиния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Арканзас,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Теннесси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Северная Каролина. Эти 11 штатов образовали Конфедеративные Штаты Америки (Конфедерацию), приняли конституцию и избрали своим президентом бывшего сенатора от Миссисипи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Джефферсона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Дэвиса.</a:t>
            </a:r>
          </a:p>
          <a:p>
            <a:pPr fontAlgn="base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Столицей Конфедерации стал город Ричмонд (штат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Вирджиния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). Вышедшие штаты занимали 40% всей территории США с населением 9,1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человек, в том числе свыше 3,6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негров. В составе Союза осталось 23 штата. Население северных штатов превышало 22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человек, на его территории располагалась практически вся промышленность страны, 70% железных дорог, 81% банковских депозитов.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Основной причиной Гражданской войны (1861-1865) стали острейшие противоречия между разными социально-экономическими системами, существовавшими в одном государстве, -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буржуазным севером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рабовладельческим югом.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РИА Новости 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Материалы за 2009 год &quot; Страница 2387 &quot; Территория дизайнера и веб-мастера - Клипарты, Шаблоны, Иконки, Кисти, Обои, Шрифты, Скр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19672" y="3147814"/>
            <a:ext cx="864096" cy="1059868"/>
          </a:xfrm>
          <a:prstGeom prst="rect">
            <a:avLst/>
          </a:prstGeom>
          <a:noFill/>
        </p:spPr>
      </p:pic>
      <p:pic>
        <p:nvPicPr>
          <p:cNvPr id="1026" name="Picture 2" descr="Авраам Линкольн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7544" y="267494"/>
            <a:ext cx="2046885" cy="2735062"/>
          </a:xfrm>
          <a:prstGeom prst="rect">
            <a:avLst/>
          </a:prstGeom>
          <a:noFill/>
        </p:spPr>
      </p:pic>
      <p:pic>
        <p:nvPicPr>
          <p:cNvPr id="1030" name="Picture 6" descr="Г в г в г в г в г в г в 211 торрент скачать :: Торренты без регистрации и рейтинга. Торрент поисковик Torrent-Poisk.com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83568" y="3147814"/>
            <a:ext cx="864096" cy="864096"/>
          </a:xfrm>
          <a:prstGeom prst="rect">
            <a:avLst/>
          </a:prstGeom>
          <a:noFill/>
        </p:spPr>
      </p:pic>
      <p:pic>
        <p:nvPicPr>
          <p:cNvPr id="6" name="Рисунок 5" descr="Явикс - информационная технология современного мира. . Завтра уже здесь!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55576" y="4011910"/>
            <a:ext cx="1368152" cy="97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Багетная рамка 6">
            <a:hlinkClick r:id="" action="ppaction://hlinkshowjump?jump=lastslideviewed"/>
          </p:cNvPr>
          <p:cNvSpPr/>
          <p:nvPr/>
        </p:nvSpPr>
        <p:spPr bwMode="auto">
          <a:xfrm>
            <a:off x="7596336" y="4659982"/>
            <a:ext cx="1224136" cy="288032"/>
          </a:xfrm>
          <a:prstGeom prst="bevel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Зов реки </a:t>
            </a:r>
            <a:r>
              <a:rPr lang="ru-RU" sz="900" dirty="0" smtClean="0"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Миссисипи</a:t>
            </a:r>
            <a:endParaRPr lang="ru-RU" sz="9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Скачать книгу марк твен приключение тома сойера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7544" y="699543"/>
            <a:ext cx="2486221" cy="1656184"/>
          </a:xfrm>
          <a:prstGeom prst="rect">
            <a:avLst/>
          </a:prstGeom>
          <a:noFill/>
        </p:spPr>
      </p:pic>
      <p:pic>
        <p:nvPicPr>
          <p:cNvPr id="32772" name="Picture 4" descr="Приключения Тома Сойера - Марк Твен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059832" y="411510"/>
            <a:ext cx="2683580" cy="3240360"/>
          </a:xfrm>
          <a:prstGeom prst="rect">
            <a:avLst/>
          </a:prstGeom>
          <a:noFill/>
        </p:spPr>
      </p:pic>
      <p:pic>
        <p:nvPicPr>
          <p:cNvPr id="32774" name="Picture 6" descr="Стена ВКонтакте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012160" y="1203598"/>
            <a:ext cx="2807429" cy="2592288"/>
          </a:xfrm>
          <a:prstGeom prst="rect">
            <a:avLst/>
          </a:prstGeom>
          <a:noFill/>
        </p:spPr>
      </p:pic>
      <p:pic>
        <p:nvPicPr>
          <p:cNvPr id="32776" name="Picture 8" descr="автор книги том сойер / Поиск по тегам / Здоровье тут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95536" y="2499742"/>
            <a:ext cx="3312368" cy="1995727"/>
          </a:xfrm>
          <a:prstGeom prst="rect">
            <a:avLst/>
          </a:prstGeom>
          <a:noFill/>
        </p:spPr>
      </p:pic>
      <p:pic>
        <p:nvPicPr>
          <p:cNvPr id="32778" name="Picture 10" descr="Приключения Тома Сойера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059832" y="2715766"/>
            <a:ext cx="1196975" cy="1854201"/>
          </a:xfrm>
          <a:prstGeom prst="rect">
            <a:avLst/>
          </a:prstGeom>
          <a:noFill/>
        </p:spPr>
      </p:pic>
      <p:pic>
        <p:nvPicPr>
          <p:cNvPr id="32780" name="Picture 12" descr="Архив материалов - Библиотека МБОУ СОШ 3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139952" y="3147814"/>
            <a:ext cx="2594886" cy="1584176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627534"/>
            <a:ext cx="18467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http://tsitaty.com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05958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http://</a:t>
            </a:r>
            <a:r>
              <a:rPr lang="ru-RU" dirty="0" smtClean="0"/>
              <a:t>ria.ru/spravka/20110412/363307586.html#ixzz3ZV4zRlKB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195486"/>
            <a:ext cx="67542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Давайте побываем в Америке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начала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XIX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века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6868" name="Picture 4" descr="Spouses and Close Cousins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63688" y="771550"/>
            <a:ext cx="5627167" cy="300306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79512" y="3666172"/>
            <a:ext cx="9040937" cy="14003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В то время по Миссисипи ходили пароходы.</a:t>
            </a:r>
          </a:p>
          <a:p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 По берегам рек располагались городки переселенцев из Старого Света.</a:t>
            </a:r>
          </a:p>
          <a:p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Своим городам они давали названия тех мест, откуда приехали.</a:t>
            </a:r>
          </a:p>
          <a:p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 Так в Америке можно встретить знакомые названия: «Санкт-Петербург», «Париж» и др.</a:t>
            </a:r>
          </a:p>
          <a:p>
            <a:endParaRPr lang="ru-RU" sz="17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мысли вслух.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59632" y="267494"/>
            <a:ext cx="6708775" cy="4468813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995936" y="4515966"/>
            <a:ext cx="50277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Образовали переселенцы и городок Ганнибал</a:t>
            </a:r>
            <a:endParaRPr lang="ru-RU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5" descr="http://upload.wikimedia.org/wikipedia/commons/thumb/7/70/Mark_Twain_by_GH_Jones%2C_1850_-_retouched.jpg/250px-Mark_Twain_by_GH_Jones%2C_1850_-_retouched.jpg">
            <a:hlinkClick r:id="rId2"/>
          </p:cNvPr>
          <p:cNvPicPr>
            <a:picLocks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483518"/>
            <a:ext cx="3313043" cy="408167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4644008" y="771550"/>
            <a:ext cx="338437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городе Ганнибал жила семья судьи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Клеменса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Семья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Клеменсов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жила небогато.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родителей  было трое сыновей.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Среднего из них звали Сэм.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точнее,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Сэмюэл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Лэнгхорн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Клеменс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Родился он 30 ноября 1835 года.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был умный, живой мальчик,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неистощимый на выдумки и шалости.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4659982"/>
            <a:ext cx="41044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На этой фотографии Самюэлю Клеменсу  </a:t>
            </a:r>
            <a:r>
              <a:rPr lang="ru-RU" sz="1400" b="1" dirty="0" smtClean="0">
                <a:solidFill>
                  <a:srgbClr val="FF0000"/>
                </a:solidFill>
              </a:rPr>
              <a:t>15 лет.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203598"/>
            <a:ext cx="77768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«Когда мне было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четырнадцать лет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, мой отец был так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глуп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, что я с трудом переносил его, но когда мне исполнился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двадцать один год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, я был изумлён, насколько этот старый человек за истекшие семь лет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поумнел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.»    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Скачать книгу марк твен приключение тома сойера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43808" y="3003798"/>
            <a:ext cx="2486221" cy="165618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619672" y="339502"/>
            <a:ext cx="5040560" cy="36933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Самюэль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Клеменс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шутил, став взрослым: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76056" y="267494"/>
            <a:ext cx="37799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Когда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умер отец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Сэм должен был оставить школу и семью и искать заработка.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Сперва он скитался по стране и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работал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типографиях больших городов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наборщиком текстов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Но в своих самых дерзких мечтах Сэм, как и другие мальчишки из Ганнибала, видел себя у штурвала, ведущим большой двухтрубный пароход через пороги и перекаты Миссисипи.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Он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поступил в ученики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одному из самых  знаменитых лоцманов на реке и стал отважным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водителем пароходов. 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3543062"/>
            <a:ext cx="5076056" cy="116955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Тогда же родилось его новое литературное имя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 псевдоним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Марк Твен.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Марк Твен- это старое выражение судоводителей с Миссисипи.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-Марк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твен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! (</a:t>
            </a:r>
            <a:r>
              <a:rPr lang="ru-RU" sz="1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мерка-два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)- кричит матрос, измерив глубину и убедившись, что она (глубина) позволяет судну пройти.</a:t>
            </a:r>
          </a:p>
        </p:txBody>
      </p:sp>
      <p:pic>
        <p:nvPicPr>
          <p:cNvPr id="44036" name="Picture 4" descr="&quot;СПЕЦИАЛЬНОЕ НАЗНАЧЕНИЕ&quot; - Старые времена на Миссисипи. . Марк Твен и художники."/>
          <p:cNvPicPr>
            <a:picLocks noChangeAspect="1" noChangeArrowheads="1"/>
          </p:cNvPicPr>
          <p:nvPr/>
        </p:nvPicPr>
        <p:blipFill>
          <a:blip r:embed="rId2" cstate="email">
            <a:lum bright="20000"/>
          </a:blip>
          <a:srcRect/>
          <a:stretch>
            <a:fillRect/>
          </a:stretch>
        </p:blipFill>
        <p:spPr bwMode="auto">
          <a:xfrm>
            <a:off x="323528" y="411510"/>
            <a:ext cx="4499992" cy="280448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2" name="Picture 4" descr="Самые большие природные объекты мирa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1560" y="267494"/>
            <a:ext cx="5374943" cy="403244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755576" y="4371950"/>
            <a:ext cx="4924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Миссисипи – одна из крупнейших рек в мире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012160" y="627534"/>
            <a:ext cx="295232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Зов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реки Миссисипи, в конечном счёте, привлёк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Клеменса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 карьере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лоцмана на пароходе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Профессия, которой, по признанию самого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Клеменса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он занимался бы всю жизнь, если бы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гражданская война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не положила конец частному пароходству в 1861 году. Так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Клеменс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был вынужден искать другую работу.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Багетная рамка 6"/>
          <p:cNvSpPr/>
          <p:nvPr/>
        </p:nvSpPr>
        <p:spPr bwMode="auto">
          <a:xfrm>
            <a:off x="6372200" y="4443958"/>
            <a:ext cx="2160240" cy="432048"/>
          </a:xfrm>
          <a:prstGeom prst="bevel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  <a:hlinkClick r:id="rId3" action="ppaction://hlinksldjump"/>
              </a:rPr>
              <a:t>Гражданская</a:t>
            </a:r>
            <a:r>
              <a:rPr lang="ru-RU" sz="1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 война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23928" y="699542"/>
            <a:ext cx="478802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Клеменс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июле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1861 года уехал от войны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 запад.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Добывал  серебро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Верджинии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1864 году он перебрался в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Сан-Франциско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штат Калифорния, где начал писать для нескольких газет одновременно. В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1865 году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 Твену пришёл первый литературный успех, его юмористический рассказ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«Знаменитая скачущая лягушка из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Калавераса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был перепечатан по всей стране и назван «лучшим произведением юмористической литературы, созданным в Америке к этому моменту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7108" name="Picture 4" descr="Собрание сочинений в восьми - страница 53"/>
          <p:cNvPicPr>
            <a:picLocks noChangeAspect="1" noChangeArrowheads="1"/>
          </p:cNvPicPr>
          <p:nvPr/>
        </p:nvPicPr>
        <p:blipFill>
          <a:blip r:embed="rId2" cstate="email">
            <a:lum bright="-10000" contrast="40000"/>
          </a:blip>
          <a:srcRect/>
          <a:stretch>
            <a:fillRect/>
          </a:stretch>
        </p:blipFill>
        <p:spPr bwMode="auto">
          <a:xfrm>
            <a:off x="683568" y="483518"/>
            <a:ext cx="2818338" cy="396044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4">
  <a:themeElements>
    <a:clrScheme name="Green Template-Template">
      <a:dk1>
        <a:srgbClr val="000000"/>
      </a:dk1>
      <a:lt1>
        <a:srgbClr val="FFFFFF"/>
      </a:lt1>
      <a:dk2>
        <a:srgbClr val="1F7335"/>
      </a:dk2>
      <a:lt2>
        <a:srgbClr val="C4FF8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0ED7B"/>
      </a:hlink>
      <a:folHlink>
        <a:srgbClr val="F3EB4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Белый текст и шрифт Courier для слайдов с кодом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Тема4</Template>
  <TotalTime>323</TotalTime>
  <Words>1120</Words>
  <Application>Microsoft Office PowerPoint</Application>
  <PresentationFormat>Экран (16:9)</PresentationFormat>
  <Paragraphs>72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22</vt:i4>
      </vt:variant>
    </vt:vector>
  </HeadingPairs>
  <TitlesOfParts>
    <vt:vector size="24" baseType="lpstr">
      <vt:lpstr>Тема4</vt:lpstr>
      <vt:lpstr>Белый текст и шрифт Courier для слайдов с кодом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Наталья</dc:creator>
  <cp:lastModifiedBy>Наталья</cp:lastModifiedBy>
  <cp:revision>35</cp:revision>
  <dcterms:created xsi:type="dcterms:W3CDTF">2015-05-05T11:10:15Z</dcterms:created>
  <dcterms:modified xsi:type="dcterms:W3CDTF">2015-05-08T00:54:24Z</dcterms:modified>
</cp:coreProperties>
</file>