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</p:sldMasterIdLst>
  <p:sldIdLst>
    <p:sldId id="256" r:id="rId10"/>
    <p:sldId id="258" r:id="rId11"/>
    <p:sldId id="257" r:id="rId12"/>
    <p:sldId id="260" r:id="rId13"/>
    <p:sldId id="261" r:id="rId14"/>
    <p:sldId id="264" r:id="rId15"/>
    <p:sldId id="262" r:id="rId16"/>
    <p:sldId id="259" r:id="rId17"/>
    <p:sldId id="26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9"/>
          <p:cNvSpPr>
            <a:spLocks/>
          </p:cNvSpPr>
          <p:nvPr/>
        </p:nvSpPr>
        <p:spPr bwMode="auto">
          <a:xfrm>
            <a:off x="0" y="0"/>
            <a:ext cx="4114800" cy="6858000"/>
          </a:xfrm>
          <a:custGeom>
            <a:avLst/>
            <a:gdLst>
              <a:gd name="T0" fmla="*/ 1572577500 w 2592"/>
              <a:gd name="T1" fmla="*/ 0 h 4320"/>
              <a:gd name="T2" fmla="*/ 0 w 2592"/>
              <a:gd name="T3" fmla="*/ 0 h 4320"/>
              <a:gd name="T4" fmla="*/ 0 w 2592"/>
              <a:gd name="T5" fmla="*/ 2147483647 h 4320"/>
              <a:gd name="T6" fmla="*/ 2147483647 w 2592"/>
              <a:gd name="T7" fmla="*/ 2147483647 h 4320"/>
              <a:gd name="T8" fmla="*/ 2147483647 w 2592"/>
              <a:gd name="T9" fmla="*/ 2147483647 h 4320"/>
              <a:gd name="T10" fmla="*/ 2147483647 w 2592"/>
              <a:gd name="T11" fmla="*/ 2147483647 h 4320"/>
              <a:gd name="T12" fmla="*/ 1436489063 w 2592"/>
              <a:gd name="T13" fmla="*/ 2147483647 h 4320"/>
              <a:gd name="T14" fmla="*/ 771167813 w 2592"/>
              <a:gd name="T15" fmla="*/ 2147483647 h 4320"/>
              <a:gd name="T16" fmla="*/ 483870000 w 2592"/>
              <a:gd name="T17" fmla="*/ 2147483647 h 4320"/>
              <a:gd name="T18" fmla="*/ 428426563 w 2592"/>
              <a:gd name="T19" fmla="*/ 2147483647 h 4320"/>
              <a:gd name="T20" fmla="*/ 504031250 w 2592"/>
              <a:gd name="T21" fmla="*/ 1970762188 h 4320"/>
              <a:gd name="T22" fmla="*/ 947578750 w 2592"/>
              <a:gd name="T23" fmla="*/ 786288750 h 4320"/>
              <a:gd name="T24" fmla="*/ 1572577500 w 2592"/>
              <a:gd name="T25" fmla="*/ 0 h 43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92" h="4320">
                <a:moveTo>
                  <a:pt x="624" y="0"/>
                </a:moveTo>
                <a:lnTo>
                  <a:pt x="0" y="0"/>
                </a:lnTo>
                <a:lnTo>
                  <a:pt x="0" y="4320"/>
                </a:lnTo>
                <a:lnTo>
                  <a:pt x="2592" y="4320"/>
                </a:lnTo>
                <a:cubicBezTo>
                  <a:pt x="2592" y="4320"/>
                  <a:pt x="1828" y="4051"/>
                  <a:pt x="1552" y="3891"/>
                </a:cubicBezTo>
                <a:cubicBezTo>
                  <a:pt x="1276" y="3731"/>
                  <a:pt x="1095" y="3545"/>
                  <a:pt x="935" y="3362"/>
                </a:cubicBezTo>
                <a:cubicBezTo>
                  <a:pt x="775" y="3179"/>
                  <a:pt x="675" y="2997"/>
                  <a:pt x="570" y="2809"/>
                </a:cubicBezTo>
                <a:cubicBezTo>
                  <a:pt x="465" y="2621"/>
                  <a:pt x="369" y="2413"/>
                  <a:pt x="306" y="2233"/>
                </a:cubicBezTo>
                <a:cubicBezTo>
                  <a:pt x="239" y="2056"/>
                  <a:pt x="212" y="1928"/>
                  <a:pt x="192" y="1728"/>
                </a:cubicBezTo>
                <a:cubicBezTo>
                  <a:pt x="175" y="1551"/>
                  <a:pt x="162" y="1336"/>
                  <a:pt x="170" y="1176"/>
                </a:cubicBezTo>
                <a:cubicBezTo>
                  <a:pt x="171" y="1018"/>
                  <a:pt x="176" y="899"/>
                  <a:pt x="200" y="782"/>
                </a:cubicBezTo>
                <a:cubicBezTo>
                  <a:pt x="224" y="665"/>
                  <a:pt x="305" y="430"/>
                  <a:pt x="376" y="312"/>
                </a:cubicBezTo>
                <a:cubicBezTo>
                  <a:pt x="447" y="194"/>
                  <a:pt x="563" y="62"/>
                  <a:pt x="624" y="0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" name="Picture 11" descr="s0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91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609600" y="41148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336699">
              <a:alpha val="43137"/>
            </a:srgbClr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9200" prstMaterial="legacyMetal">
            <a:bevelT w="13500" h="13500" prst="angle"/>
            <a:bevelB w="13500" h="13500" prst="angle"/>
            <a:extrusionClr>
              <a:srgbClr val="336699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4191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791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63D3915-9624-4BA8-9C44-CD439A1FCFBB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B13E1-F014-433D-8963-D0DF3B736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24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CA334-F0F8-4ABE-9A7A-E21B3BEF8CE2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007A4-2F4A-4055-A50B-F94278658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23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053EE-A00C-46A3-87AE-FAE3F7A1C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897592"/>
      </p:ext>
    </p:extLst>
  </p:cSld>
  <p:clrMapOvr>
    <a:masterClrMapping/>
  </p:clrMapOvr>
  <p:transition advClick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5F3F0-E611-45DC-9F1A-8E54DDB34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636888"/>
      </p:ext>
    </p:extLst>
  </p:cSld>
  <p:clrMapOvr>
    <a:masterClrMapping/>
  </p:clrMapOvr>
  <p:transition advClick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28AB8-2A3A-49B9-8E59-EA6483CEA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17569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EC8DE-0A0D-4918-AC28-9A1BF74C831B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18343-15CF-43FA-9FC7-4DC6D3EBD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66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9"/>
          <p:cNvSpPr>
            <a:spLocks/>
          </p:cNvSpPr>
          <p:nvPr userDrawn="1"/>
        </p:nvSpPr>
        <p:spPr bwMode="auto">
          <a:xfrm>
            <a:off x="0" y="0"/>
            <a:ext cx="4114800" cy="6858000"/>
          </a:xfrm>
          <a:custGeom>
            <a:avLst/>
            <a:gdLst>
              <a:gd name="T0" fmla="*/ 1572577500 w 2592"/>
              <a:gd name="T1" fmla="*/ 0 h 4320"/>
              <a:gd name="T2" fmla="*/ 0 w 2592"/>
              <a:gd name="T3" fmla="*/ 0 h 4320"/>
              <a:gd name="T4" fmla="*/ 0 w 2592"/>
              <a:gd name="T5" fmla="*/ 2147483647 h 4320"/>
              <a:gd name="T6" fmla="*/ 2147483647 w 2592"/>
              <a:gd name="T7" fmla="*/ 2147483647 h 4320"/>
              <a:gd name="T8" fmla="*/ 2147483647 w 2592"/>
              <a:gd name="T9" fmla="*/ 2147483647 h 4320"/>
              <a:gd name="T10" fmla="*/ 2147483647 w 2592"/>
              <a:gd name="T11" fmla="*/ 2147483647 h 4320"/>
              <a:gd name="T12" fmla="*/ 1436489063 w 2592"/>
              <a:gd name="T13" fmla="*/ 2147483647 h 4320"/>
              <a:gd name="T14" fmla="*/ 771167813 w 2592"/>
              <a:gd name="T15" fmla="*/ 2147483647 h 4320"/>
              <a:gd name="T16" fmla="*/ 483870000 w 2592"/>
              <a:gd name="T17" fmla="*/ 2147483647 h 4320"/>
              <a:gd name="T18" fmla="*/ 428426563 w 2592"/>
              <a:gd name="T19" fmla="*/ 2147483647 h 4320"/>
              <a:gd name="T20" fmla="*/ 504031250 w 2592"/>
              <a:gd name="T21" fmla="*/ 1970762188 h 4320"/>
              <a:gd name="T22" fmla="*/ 947578750 w 2592"/>
              <a:gd name="T23" fmla="*/ 786288750 h 4320"/>
              <a:gd name="T24" fmla="*/ 1572577500 w 2592"/>
              <a:gd name="T25" fmla="*/ 0 h 43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92" h="4320">
                <a:moveTo>
                  <a:pt x="624" y="0"/>
                </a:moveTo>
                <a:lnTo>
                  <a:pt x="0" y="0"/>
                </a:lnTo>
                <a:lnTo>
                  <a:pt x="0" y="4320"/>
                </a:lnTo>
                <a:lnTo>
                  <a:pt x="2592" y="4320"/>
                </a:lnTo>
                <a:cubicBezTo>
                  <a:pt x="2592" y="4320"/>
                  <a:pt x="1828" y="4051"/>
                  <a:pt x="1552" y="3891"/>
                </a:cubicBezTo>
                <a:cubicBezTo>
                  <a:pt x="1276" y="3731"/>
                  <a:pt x="1095" y="3545"/>
                  <a:pt x="935" y="3362"/>
                </a:cubicBezTo>
                <a:cubicBezTo>
                  <a:pt x="775" y="3179"/>
                  <a:pt x="675" y="2997"/>
                  <a:pt x="570" y="2809"/>
                </a:cubicBezTo>
                <a:cubicBezTo>
                  <a:pt x="465" y="2621"/>
                  <a:pt x="369" y="2413"/>
                  <a:pt x="306" y="2233"/>
                </a:cubicBezTo>
                <a:cubicBezTo>
                  <a:pt x="239" y="2056"/>
                  <a:pt x="212" y="1928"/>
                  <a:pt x="192" y="1728"/>
                </a:cubicBezTo>
                <a:cubicBezTo>
                  <a:pt x="175" y="1551"/>
                  <a:pt x="162" y="1336"/>
                  <a:pt x="170" y="1176"/>
                </a:cubicBezTo>
                <a:cubicBezTo>
                  <a:pt x="171" y="1018"/>
                  <a:pt x="176" y="899"/>
                  <a:pt x="200" y="782"/>
                </a:cubicBezTo>
                <a:cubicBezTo>
                  <a:pt x="224" y="665"/>
                  <a:pt x="305" y="430"/>
                  <a:pt x="376" y="312"/>
                </a:cubicBezTo>
                <a:cubicBezTo>
                  <a:pt x="447" y="194"/>
                  <a:pt x="563" y="62"/>
                  <a:pt x="624" y="0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" name="Picture 11" descr="s003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91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0"/>
          <p:cNvSpPr>
            <a:spLocks noChangeArrowheads="1"/>
          </p:cNvSpPr>
          <p:nvPr userDrawn="1"/>
        </p:nvSpPr>
        <p:spPr bwMode="auto">
          <a:xfrm>
            <a:off x="609600" y="41148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336699">
              <a:alpha val="43137"/>
            </a:srgbClr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9200" prstMaterial="legacyMetal">
            <a:bevelT w="13500" h="13500" prst="angle"/>
            <a:bevelB w="13500" h="13500" prst="angle"/>
            <a:extrusionClr>
              <a:srgbClr val="336699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4191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791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381750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41F26B-DD0A-4CCE-9918-2A79F71AE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485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A11F26-4458-49CB-AAFD-AA47A9F45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127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1B4ACC-0E66-403E-B8DD-FB7E13D7F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615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FE2A7D-76C4-4EAA-A878-66290171C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081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CCBF32-0EB4-4276-A83C-3BC362C16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889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39574A-9E0C-46B6-AB6A-BB319283D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1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3B4C09-F790-427D-8181-334F321F9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9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D0C3C5-F9A4-4F13-97F2-884A5C969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45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53D2D-AC9B-4E14-B637-39D5945C9FFC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1AEC0-0BD9-48D0-9353-BA55A7F05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134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B7DB82-E0AE-4C0D-9BFD-A13A8C39F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605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54C470-384B-4E8B-B773-181CBC7CE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169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D0CCFD-890C-4412-8813-0742C2478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362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9"/>
          <p:cNvSpPr>
            <a:spLocks/>
          </p:cNvSpPr>
          <p:nvPr userDrawn="1"/>
        </p:nvSpPr>
        <p:spPr bwMode="auto">
          <a:xfrm>
            <a:off x="0" y="0"/>
            <a:ext cx="4114800" cy="6858000"/>
          </a:xfrm>
          <a:custGeom>
            <a:avLst/>
            <a:gdLst>
              <a:gd name="T0" fmla="*/ 1572577500 w 2592"/>
              <a:gd name="T1" fmla="*/ 0 h 4320"/>
              <a:gd name="T2" fmla="*/ 0 w 2592"/>
              <a:gd name="T3" fmla="*/ 0 h 4320"/>
              <a:gd name="T4" fmla="*/ 0 w 2592"/>
              <a:gd name="T5" fmla="*/ 2147483647 h 4320"/>
              <a:gd name="T6" fmla="*/ 2147483647 w 2592"/>
              <a:gd name="T7" fmla="*/ 2147483647 h 4320"/>
              <a:gd name="T8" fmla="*/ 2147483647 w 2592"/>
              <a:gd name="T9" fmla="*/ 2147483647 h 4320"/>
              <a:gd name="T10" fmla="*/ 2147483647 w 2592"/>
              <a:gd name="T11" fmla="*/ 2147483647 h 4320"/>
              <a:gd name="T12" fmla="*/ 1436489063 w 2592"/>
              <a:gd name="T13" fmla="*/ 2147483647 h 4320"/>
              <a:gd name="T14" fmla="*/ 771167813 w 2592"/>
              <a:gd name="T15" fmla="*/ 2147483647 h 4320"/>
              <a:gd name="T16" fmla="*/ 483870000 w 2592"/>
              <a:gd name="T17" fmla="*/ 2147483647 h 4320"/>
              <a:gd name="T18" fmla="*/ 428426563 w 2592"/>
              <a:gd name="T19" fmla="*/ 2147483647 h 4320"/>
              <a:gd name="T20" fmla="*/ 504031250 w 2592"/>
              <a:gd name="T21" fmla="*/ 1970762188 h 4320"/>
              <a:gd name="T22" fmla="*/ 947578750 w 2592"/>
              <a:gd name="T23" fmla="*/ 786288750 h 4320"/>
              <a:gd name="T24" fmla="*/ 1572577500 w 2592"/>
              <a:gd name="T25" fmla="*/ 0 h 43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92" h="4320">
                <a:moveTo>
                  <a:pt x="624" y="0"/>
                </a:moveTo>
                <a:lnTo>
                  <a:pt x="0" y="0"/>
                </a:lnTo>
                <a:lnTo>
                  <a:pt x="0" y="4320"/>
                </a:lnTo>
                <a:lnTo>
                  <a:pt x="2592" y="4320"/>
                </a:lnTo>
                <a:cubicBezTo>
                  <a:pt x="2592" y="4320"/>
                  <a:pt x="1828" y="4051"/>
                  <a:pt x="1552" y="3891"/>
                </a:cubicBezTo>
                <a:cubicBezTo>
                  <a:pt x="1276" y="3731"/>
                  <a:pt x="1095" y="3545"/>
                  <a:pt x="935" y="3362"/>
                </a:cubicBezTo>
                <a:cubicBezTo>
                  <a:pt x="775" y="3179"/>
                  <a:pt x="675" y="2997"/>
                  <a:pt x="570" y="2809"/>
                </a:cubicBezTo>
                <a:cubicBezTo>
                  <a:pt x="465" y="2621"/>
                  <a:pt x="369" y="2413"/>
                  <a:pt x="306" y="2233"/>
                </a:cubicBezTo>
                <a:cubicBezTo>
                  <a:pt x="239" y="2056"/>
                  <a:pt x="212" y="1928"/>
                  <a:pt x="192" y="1728"/>
                </a:cubicBezTo>
                <a:cubicBezTo>
                  <a:pt x="175" y="1551"/>
                  <a:pt x="162" y="1336"/>
                  <a:pt x="170" y="1176"/>
                </a:cubicBezTo>
                <a:cubicBezTo>
                  <a:pt x="171" y="1018"/>
                  <a:pt x="176" y="899"/>
                  <a:pt x="200" y="782"/>
                </a:cubicBezTo>
                <a:cubicBezTo>
                  <a:pt x="224" y="665"/>
                  <a:pt x="305" y="430"/>
                  <a:pt x="376" y="312"/>
                </a:cubicBezTo>
                <a:cubicBezTo>
                  <a:pt x="447" y="194"/>
                  <a:pt x="563" y="62"/>
                  <a:pt x="624" y="0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" name="Picture 11" descr="s003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91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0"/>
          <p:cNvSpPr>
            <a:spLocks noChangeArrowheads="1"/>
          </p:cNvSpPr>
          <p:nvPr userDrawn="1"/>
        </p:nvSpPr>
        <p:spPr bwMode="auto">
          <a:xfrm>
            <a:off x="609600" y="41148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336699">
              <a:alpha val="43137"/>
            </a:srgbClr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9200" prstMaterial="legacyMetal">
            <a:bevelT w="13500" h="13500" prst="angle"/>
            <a:bevelB w="13500" h="13500" prst="angle"/>
            <a:extrusionClr>
              <a:srgbClr val="336699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4191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791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381750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AE7457-CDFE-4669-9B2C-AC440D04B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681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014FE17-C8D8-48F2-8762-509DDE869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053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DDA947-2841-4F06-9028-FBC2CECDA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680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4448BC-BC58-465A-8E42-7FA5BCF28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146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88DF00C-9C2C-43B4-BAE2-D41C70226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873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AB9D98-CB50-4D52-BAA6-6D72F2525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787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CE9C2C-E37F-4BB5-B93E-43C91F729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0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45649-86A5-4B3D-B0AD-57EE616980C5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01C97-A6FA-419D-9402-68ACAB90E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482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2E77A0-49C1-4A78-8D17-8B5452335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066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E45B04-AA11-4D4B-98CD-E2DD5E617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226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4D730B-5760-407E-97B1-817988CC9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115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F2DE1B-6C97-4B0E-A235-0CB26500B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062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9"/>
          <p:cNvSpPr>
            <a:spLocks/>
          </p:cNvSpPr>
          <p:nvPr userDrawn="1"/>
        </p:nvSpPr>
        <p:spPr bwMode="auto">
          <a:xfrm>
            <a:off x="0" y="0"/>
            <a:ext cx="4114800" cy="6858000"/>
          </a:xfrm>
          <a:custGeom>
            <a:avLst/>
            <a:gdLst>
              <a:gd name="T0" fmla="*/ 1572577500 w 2592"/>
              <a:gd name="T1" fmla="*/ 0 h 4320"/>
              <a:gd name="T2" fmla="*/ 0 w 2592"/>
              <a:gd name="T3" fmla="*/ 0 h 4320"/>
              <a:gd name="T4" fmla="*/ 0 w 2592"/>
              <a:gd name="T5" fmla="*/ 2147483647 h 4320"/>
              <a:gd name="T6" fmla="*/ 2147483647 w 2592"/>
              <a:gd name="T7" fmla="*/ 2147483647 h 4320"/>
              <a:gd name="T8" fmla="*/ 2147483647 w 2592"/>
              <a:gd name="T9" fmla="*/ 2147483647 h 4320"/>
              <a:gd name="T10" fmla="*/ 2147483647 w 2592"/>
              <a:gd name="T11" fmla="*/ 2147483647 h 4320"/>
              <a:gd name="T12" fmla="*/ 1436489063 w 2592"/>
              <a:gd name="T13" fmla="*/ 2147483647 h 4320"/>
              <a:gd name="T14" fmla="*/ 771167813 w 2592"/>
              <a:gd name="T15" fmla="*/ 2147483647 h 4320"/>
              <a:gd name="T16" fmla="*/ 483870000 w 2592"/>
              <a:gd name="T17" fmla="*/ 2147483647 h 4320"/>
              <a:gd name="T18" fmla="*/ 428426563 w 2592"/>
              <a:gd name="T19" fmla="*/ 2147483647 h 4320"/>
              <a:gd name="T20" fmla="*/ 504031250 w 2592"/>
              <a:gd name="T21" fmla="*/ 1970762188 h 4320"/>
              <a:gd name="T22" fmla="*/ 947578750 w 2592"/>
              <a:gd name="T23" fmla="*/ 786288750 h 4320"/>
              <a:gd name="T24" fmla="*/ 1572577500 w 2592"/>
              <a:gd name="T25" fmla="*/ 0 h 43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92" h="4320">
                <a:moveTo>
                  <a:pt x="624" y="0"/>
                </a:moveTo>
                <a:lnTo>
                  <a:pt x="0" y="0"/>
                </a:lnTo>
                <a:lnTo>
                  <a:pt x="0" y="4320"/>
                </a:lnTo>
                <a:lnTo>
                  <a:pt x="2592" y="4320"/>
                </a:lnTo>
                <a:cubicBezTo>
                  <a:pt x="2592" y="4320"/>
                  <a:pt x="1828" y="4051"/>
                  <a:pt x="1552" y="3891"/>
                </a:cubicBezTo>
                <a:cubicBezTo>
                  <a:pt x="1276" y="3731"/>
                  <a:pt x="1095" y="3545"/>
                  <a:pt x="935" y="3362"/>
                </a:cubicBezTo>
                <a:cubicBezTo>
                  <a:pt x="775" y="3179"/>
                  <a:pt x="675" y="2997"/>
                  <a:pt x="570" y="2809"/>
                </a:cubicBezTo>
                <a:cubicBezTo>
                  <a:pt x="465" y="2621"/>
                  <a:pt x="369" y="2413"/>
                  <a:pt x="306" y="2233"/>
                </a:cubicBezTo>
                <a:cubicBezTo>
                  <a:pt x="239" y="2056"/>
                  <a:pt x="212" y="1928"/>
                  <a:pt x="192" y="1728"/>
                </a:cubicBezTo>
                <a:cubicBezTo>
                  <a:pt x="175" y="1551"/>
                  <a:pt x="162" y="1336"/>
                  <a:pt x="170" y="1176"/>
                </a:cubicBezTo>
                <a:cubicBezTo>
                  <a:pt x="171" y="1018"/>
                  <a:pt x="176" y="899"/>
                  <a:pt x="200" y="782"/>
                </a:cubicBezTo>
                <a:cubicBezTo>
                  <a:pt x="224" y="665"/>
                  <a:pt x="305" y="430"/>
                  <a:pt x="376" y="312"/>
                </a:cubicBezTo>
                <a:cubicBezTo>
                  <a:pt x="447" y="194"/>
                  <a:pt x="563" y="62"/>
                  <a:pt x="624" y="0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" name="Picture 11" descr="s003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91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0"/>
          <p:cNvSpPr>
            <a:spLocks noChangeArrowheads="1"/>
          </p:cNvSpPr>
          <p:nvPr userDrawn="1"/>
        </p:nvSpPr>
        <p:spPr bwMode="auto">
          <a:xfrm>
            <a:off x="609600" y="41148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336699">
              <a:alpha val="43137"/>
            </a:srgbClr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9200" prstMaterial="legacyMetal">
            <a:bevelT w="13500" h="13500" prst="angle"/>
            <a:bevelB w="13500" h="13500" prst="angle"/>
            <a:extrusionClr>
              <a:srgbClr val="336699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4191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791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381750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D0A5FE-CD9C-4635-BD5A-9E359566F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54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7C98B9-9153-40F9-BA7C-58D2791A7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043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1C3933-4AE9-4C8E-BFEA-A7011F4A6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62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FD4E86-95F2-4126-8D66-0BB30E1A6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561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668175-170D-4B33-849F-4BFC53FC9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471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C3C890-6FF3-4C1F-A8D1-CCA885FA3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2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6B67D-C028-4DAD-9380-DF20DB085EAB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8B9EF-F51C-441C-BD7E-D48AA2DDD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349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7AD23D-B0C5-4D4B-A9AB-E358A13EE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2545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024BCBB-CCED-49B4-8A9F-34C011A70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3913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560E27-2683-4959-B4EE-0C88F47E7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355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2A7900-FCF2-408D-B75A-E36B0ABB9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215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12C027-0B98-4771-B0BD-524221036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6839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9"/>
          <p:cNvSpPr>
            <a:spLocks/>
          </p:cNvSpPr>
          <p:nvPr userDrawn="1"/>
        </p:nvSpPr>
        <p:spPr bwMode="auto">
          <a:xfrm>
            <a:off x="0" y="0"/>
            <a:ext cx="4114800" cy="6858000"/>
          </a:xfrm>
          <a:custGeom>
            <a:avLst/>
            <a:gdLst>
              <a:gd name="T0" fmla="*/ 1572577500 w 2592"/>
              <a:gd name="T1" fmla="*/ 0 h 4320"/>
              <a:gd name="T2" fmla="*/ 0 w 2592"/>
              <a:gd name="T3" fmla="*/ 0 h 4320"/>
              <a:gd name="T4" fmla="*/ 0 w 2592"/>
              <a:gd name="T5" fmla="*/ 2147483647 h 4320"/>
              <a:gd name="T6" fmla="*/ 2147483647 w 2592"/>
              <a:gd name="T7" fmla="*/ 2147483647 h 4320"/>
              <a:gd name="T8" fmla="*/ 2147483647 w 2592"/>
              <a:gd name="T9" fmla="*/ 2147483647 h 4320"/>
              <a:gd name="T10" fmla="*/ 2147483647 w 2592"/>
              <a:gd name="T11" fmla="*/ 2147483647 h 4320"/>
              <a:gd name="T12" fmla="*/ 1436489063 w 2592"/>
              <a:gd name="T13" fmla="*/ 2147483647 h 4320"/>
              <a:gd name="T14" fmla="*/ 771167813 w 2592"/>
              <a:gd name="T15" fmla="*/ 2147483647 h 4320"/>
              <a:gd name="T16" fmla="*/ 483870000 w 2592"/>
              <a:gd name="T17" fmla="*/ 2147483647 h 4320"/>
              <a:gd name="T18" fmla="*/ 428426563 w 2592"/>
              <a:gd name="T19" fmla="*/ 2147483647 h 4320"/>
              <a:gd name="T20" fmla="*/ 504031250 w 2592"/>
              <a:gd name="T21" fmla="*/ 1970762188 h 4320"/>
              <a:gd name="T22" fmla="*/ 947578750 w 2592"/>
              <a:gd name="T23" fmla="*/ 786288750 h 4320"/>
              <a:gd name="T24" fmla="*/ 1572577500 w 2592"/>
              <a:gd name="T25" fmla="*/ 0 h 43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92" h="4320">
                <a:moveTo>
                  <a:pt x="624" y="0"/>
                </a:moveTo>
                <a:lnTo>
                  <a:pt x="0" y="0"/>
                </a:lnTo>
                <a:lnTo>
                  <a:pt x="0" y="4320"/>
                </a:lnTo>
                <a:lnTo>
                  <a:pt x="2592" y="4320"/>
                </a:lnTo>
                <a:cubicBezTo>
                  <a:pt x="2592" y="4320"/>
                  <a:pt x="1828" y="4051"/>
                  <a:pt x="1552" y="3891"/>
                </a:cubicBezTo>
                <a:cubicBezTo>
                  <a:pt x="1276" y="3731"/>
                  <a:pt x="1095" y="3545"/>
                  <a:pt x="935" y="3362"/>
                </a:cubicBezTo>
                <a:cubicBezTo>
                  <a:pt x="775" y="3179"/>
                  <a:pt x="675" y="2997"/>
                  <a:pt x="570" y="2809"/>
                </a:cubicBezTo>
                <a:cubicBezTo>
                  <a:pt x="465" y="2621"/>
                  <a:pt x="369" y="2413"/>
                  <a:pt x="306" y="2233"/>
                </a:cubicBezTo>
                <a:cubicBezTo>
                  <a:pt x="239" y="2056"/>
                  <a:pt x="212" y="1928"/>
                  <a:pt x="192" y="1728"/>
                </a:cubicBezTo>
                <a:cubicBezTo>
                  <a:pt x="175" y="1551"/>
                  <a:pt x="162" y="1336"/>
                  <a:pt x="170" y="1176"/>
                </a:cubicBezTo>
                <a:cubicBezTo>
                  <a:pt x="171" y="1018"/>
                  <a:pt x="176" y="899"/>
                  <a:pt x="200" y="782"/>
                </a:cubicBezTo>
                <a:cubicBezTo>
                  <a:pt x="224" y="665"/>
                  <a:pt x="305" y="430"/>
                  <a:pt x="376" y="312"/>
                </a:cubicBezTo>
                <a:cubicBezTo>
                  <a:pt x="447" y="194"/>
                  <a:pt x="563" y="62"/>
                  <a:pt x="624" y="0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" name="Picture 11" descr="s003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91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0"/>
          <p:cNvSpPr>
            <a:spLocks noChangeArrowheads="1"/>
          </p:cNvSpPr>
          <p:nvPr userDrawn="1"/>
        </p:nvSpPr>
        <p:spPr bwMode="auto">
          <a:xfrm>
            <a:off x="609600" y="41148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336699">
              <a:alpha val="43137"/>
            </a:srgbClr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9200" prstMaterial="legacyMetal">
            <a:bevelT w="13500" h="13500" prst="angle"/>
            <a:bevelB w="13500" h="13500" prst="angle"/>
            <a:extrusionClr>
              <a:srgbClr val="336699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4191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791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381750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825D9C-080A-4358-B3D5-9EBFDF538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7911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D6256F-DB8D-4468-9D00-872428DCE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762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4B271F-7822-426C-8916-0B6E5F5B5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1534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3D1741-2CF9-421F-AD99-DFF8C24FF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4062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5CE041-101E-455E-AF31-7194EF0F7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B2B82-0561-46E3-B23A-59D1A473468F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C4A13-71C8-4F2E-ACDB-A9EFC1E82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343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0F84EF-2C23-41FF-8258-F5137BCBA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3414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CACBD9-C93F-438F-AF2B-26A31A168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3553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D156EB-B7BE-4806-8657-5F84A50C3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2243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F3760EB-0EDE-4795-B5CA-F834A2B8D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3349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C85C88-C147-4532-9FD1-7991F07C2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353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98F7DD-7726-49A6-A1E6-6DA9CDA87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4703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9"/>
          <p:cNvSpPr>
            <a:spLocks/>
          </p:cNvSpPr>
          <p:nvPr userDrawn="1"/>
        </p:nvSpPr>
        <p:spPr bwMode="auto">
          <a:xfrm>
            <a:off x="0" y="0"/>
            <a:ext cx="4114800" cy="6858000"/>
          </a:xfrm>
          <a:custGeom>
            <a:avLst/>
            <a:gdLst>
              <a:gd name="T0" fmla="*/ 1572577500 w 2592"/>
              <a:gd name="T1" fmla="*/ 0 h 4320"/>
              <a:gd name="T2" fmla="*/ 0 w 2592"/>
              <a:gd name="T3" fmla="*/ 0 h 4320"/>
              <a:gd name="T4" fmla="*/ 0 w 2592"/>
              <a:gd name="T5" fmla="*/ 2147483647 h 4320"/>
              <a:gd name="T6" fmla="*/ 2147483647 w 2592"/>
              <a:gd name="T7" fmla="*/ 2147483647 h 4320"/>
              <a:gd name="T8" fmla="*/ 2147483647 w 2592"/>
              <a:gd name="T9" fmla="*/ 2147483647 h 4320"/>
              <a:gd name="T10" fmla="*/ 2147483647 w 2592"/>
              <a:gd name="T11" fmla="*/ 2147483647 h 4320"/>
              <a:gd name="T12" fmla="*/ 1436489063 w 2592"/>
              <a:gd name="T13" fmla="*/ 2147483647 h 4320"/>
              <a:gd name="T14" fmla="*/ 771167813 w 2592"/>
              <a:gd name="T15" fmla="*/ 2147483647 h 4320"/>
              <a:gd name="T16" fmla="*/ 483870000 w 2592"/>
              <a:gd name="T17" fmla="*/ 2147483647 h 4320"/>
              <a:gd name="T18" fmla="*/ 428426563 w 2592"/>
              <a:gd name="T19" fmla="*/ 2147483647 h 4320"/>
              <a:gd name="T20" fmla="*/ 504031250 w 2592"/>
              <a:gd name="T21" fmla="*/ 1970762188 h 4320"/>
              <a:gd name="T22" fmla="*/ 947578750 w 2592"/>
              <a:gd name="T23" fmla="*/ 786288750 h 4320"/>
              <a:gd name="T24" fmla="*/ 1572577500 w 2592"/>
              <a:gd name="T25" fmla="*/ 0 h 43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92" h="4320">
                <a:moveTo>
                  <a:pt x="624" y="0"/>
                </a:moveTo>
                <a:lnTo>
                  <a:pt x="0" y="0"/>
                </a:lnTo>
                <a:lnTo>
                  <a:pt x="0" y="4320"/>
                </a:lnTo>
                <a:lnTo>
                  <a:pt x="2592" y="4320"/>
                </a:lnTo>
                <a:cubicBezTo>
                  <a:pt x="2592" y="4320"/>
                  <a:pt x="1828" y="4051"/>
                  <a:pt x="1552" y="3891"/>
                </a:cubicBezTo>
                <a:cubicBezTo>
                  <a:pt x="1276" y="3731"/>
                  <a:pt x="1095" y="3545"/>
                  <a:pt x="935" y="3362"/>
                </a:cubicBezTo>
                <a:cubicBezTo>
                  <a:pt x="775" y="3179"/>
                  <a:pt x="675" y="2997"/>
                  <a:pt x="570" y="2809"/>
                </a:cubicBezTo>
                <a:cubicBezTo>
                  <a:pt x="465" y="2621"/>
                  <a:pt x="369" y="2413"/>
                  <a:pt x="306" y="2233"/>
                </a:cubicBezTo>
                <a:cubicBezTo>
                  <a:pt x="239" y="2056"/>
                  <a:pt x="212" y="1928"/>
                  <a:pt x="192" y="1728"/>
                </a:cubicBezTo>
                <a:cubicBezTo>
                  <a:pt x="175" y="1551"/>
                  <a:pt x="162" y="1336"/>
                  <a:pt x="170" y="1176"/>
                </a:cubicBezTo>
                <a:cubicBezTo>
                  <a:pt x="171" y="1018"/>
                  <a:pt x="176" y="899"/>
                  <a:pt x="200" y="782"/>
                </a:cubicBezTo>
                <a:cubicBezTo>
                  <a:pt x="224" y="665"/>
                  <a:pt x="305" y="430"/>
                  <a:pt x="376" y="312"/>
                </a:cubicBezTo>
                <a:cubicBezTo>
                  <a:pt x="447" y="194"/>
                  <a:pt x="563" y="62"/>
                  <a:pt x="624" y="0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" name="Picture 11" descr="s003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91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0"/>
          <p:cNvSpPr>
            <a:spLocks noChangeArrowheads="1"/>
          </p:cNvSpPr>
          <p:nvPr userDrawn="1"/>
        </p:nvSpPr>
        <p:spPr bwMode="auto">
          <a:xfrm>
            <a:off x="609600" y="41148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336699">
              <a:alpha val="43137"/>
            </a:srgbClr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9200" prstMaterial="legacyMetal">
            <a:bevelT w="13500" h="13500" prst="angle"/>
            <a:bevelB w="13500" h="13500" prst="angle"/>
            <a:extrusionClr>
              <a:srgbClr val="336699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4191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791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381750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0189008-FF3B-4DA1-ACE2-BB4A904C3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3989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2E1DA5C-7567-47E2-B03C-BA017C77E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0613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C56315-EFDF-4C4E-AEA4-45C0A94ED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609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6574B2-7917-44C0-BF93-FC6BE806F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93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785D-D5FA-4185-8634-65A2BAE9DA70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B1FD8-B1D7-4234-AF11-092D17DB6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6608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AAB738-0764-467F-95B0-0E30E1E4E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8812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C2262E-7ED7-4AF7-A36D-190AFF3D8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1251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5A55CF-2190-4AA8-B1E8-FC3CC301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8935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3D4690-6840-425F-B776-D85CBCAF4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2196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47CD6F-317D-4EC5-94B8-9C3E5F6D4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15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05B611-5681-488B-828C-F106E5CE1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5234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8CEFA3-2C22-416C-ACCD-4B11E16E8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7808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9"/>
          <p:cNvSpPr>
            <a:spLocks/>
          </p:cNvSpPr>
          <p:nvPr userDrawn="1"/>
        </p:nvSpPr>
        <p:spPr bwMode="auto">
          <a:xfrm>
            <a:off x="0" y="0"/>
            <a:ext cx="4114800" cy="6858000"/>
          </a:xfrm>
          <a:custGeom>
            <a:avLst/>
            <a:gdLst>
              <a:gd name="T0" fmla="*/ 1572577500 w 2592"/>
              <a:gd name="T1" fmla="*/ 0 h 4320"/>
              <a:gd name="T2" fmla="*/ 0 w 2592"/>
              <a:gd name="T3" fmla="*/ 0 h 4320"/>
              <a:gd name="T4" fmla="*/ 0 w 2592"/>
              <a:gd name="T5" fmla="*/ 2147483647 h 4320"/>
              <a:gd name="T6" fmla="*/ 2147483647 w 2592"/>
              <a:gd name="T7" fmla="*/ 2147483647 h 4320"/>
              <a:gd name="T8" fmla="*/ 2147483647 w 2592"/>
              <a:gd name="T9" fmla="*/ 2147483647 h 4320"/>
              <a:gd name="T10" fmla="*/ 2147483647 w 2592"/>
              <a:gd name="T11" fmla="*/ 2147483647 h 4320"/>
              <a:gd name="T12" fmla="*/ 1436489063 w 2592"/>
              <a:gd name="T13" fmla="*/ 2147483647 h 4320"/>
              <a:gd name="T14" fmla="*/ 771167813 w 2592"/>
              <a:gd name="T15" fmla="*/ 2147483647 h 4320"/>
              <a:gd name="T16" fmla="*/ 483870000 w 2592"/>
              <a:gd name="T17" fmla="*/ 2147483647 h 4320"/>
              <a:gd name="T18" fmla="*/ 428426563 w 2592"/>
              <a:gd name="T19" fmla="*/ 2147483647 h 4320"/>
              <a:gd name="T20" fmla="*/ 504031250 w 2592"/>
              <a:gd name="T21" fmla="*/ 1970762188 h 4320"/>
              <a:gd name="T22" fmla="*/ 947578750 w 2592"/>
              <a:gd name="T23" fmla="*/ 786288750 h 4320"/>
              <a:gd name="T24" fmla="*/ 1572577500 w 2592"/>
              <a:gd name="T25" fmla="*/ 0 h 43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92" h="4320">
                <a:moveTo>
                  <a:pt x="624" y="0"/>
                </a:moveTo>
                <a:lnTo>
                  <a:pt x="0" y="0"/>
                </a:lnTo>
                <a:lnTo>
                  <a:pt x="0" y="4320"/>
                </a:lnTo>
                <a:lnTo>
                  <a:pt x="2592" y="4320"/>
                </a:lnTo>
                <a:cubicBezTo>
                  <a:pt x="2592" y="4320"/>
                  <a:pt x="1828" y="4051"/>
                  <a:pt x="1552" y="3891"/>
                </a:cubicBezTo>
                <a:cubicBezTo>
                  <a:pt x="1276" y="3731"/>
                  <a:pt x="1095" y="3545"/>
                  <a:pt x="935" y="3362"/>
                </a:cubicBezTo>
                <a:cubicBezTo>
                  <a:pt x="775" y="3179"/>
                  <a:pt x="675" y="2997"/>
                  <a:pt x="570" y="2809"/>
                </a:cubicBezTo>
                <a:cubicBezTo>
                  <a:pt x="465" y="2621"/>
                  <a:pt x="369" y="2413"/>
                  <a:pt x="306" y="2233"/>
                </a:cubicBezTo>
                <a:cubicBezTo>
                  <a:pt x="239" y="2056"/>
                  <a:pt x="212" y="1928"/>
                  <a:pt x="192" y="1728"/>
                </a:cubicBezTo>
                <a:cubicBezTo>
                  <a:pt x="175" y="1551"/>
                  <a:pt x="162" y="1336"/>
                  <a:pt x="170" y="1176"/>
                </a:cubicBezTo>
                <a:cubicBezTo>
                  <a:pt x="171" y="1018"/>
                  <a:pt x="176" y="899"/>
                  <a:pt x="200" y="782"/>
                </a:cubicBezTo>
                <a:cubicBezTo>
                  <a:pt x="224" y="665"/>
                  <a:pt x="305" y="430"/>
                  <a:pt x="376" y="312"/>
                </a:cubicBezTo>
                <a:cubicBezTo>
                  <a:pt x="447" y="194"/>
                  <a:pt x="563" y="62"/>
                  <a:pt x="624" y="0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" name="Picture 11" descr="s003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91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0"/>
          <p:cNvSpPr>
            <a:spLocks noChangeArrowheads="1"/>
          </p:cNvSpPr>
          <p:nvPr userDrawn="1"/>
        </p:nvSpPr>
        <p:spPr bwMode="auto">
          <a:xfrm>
            <a:off x="609600" y="41148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336699">
              <a:alpha val="43137"/>
            </a:srgbClr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9200" prstMaterial="legacyMetal">
            <a:bevelT w="13500" h="13500" prst="angle"/>
            <a:bevelB w="13500" h="13500" prst="angle"/>
            <a:extrusionClr>
              <a:srgbClr val="336699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4191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791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381750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0B8D7F-F07F-4528-A921-D2F6E0003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2750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42BB47-3666-4133-94F2-52BB5578D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4085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35F760-0B9F-43A4-8C21-94ABE09BF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61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7155B-A7EE-4791-92A8-07C18330388B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F66A7-A3DB-4EFE-AB13-DEAFF075F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74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7ED1C31-A0B3-40B0-970A-63F1DB4B3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6518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7664386-4408-4BF8-BCB1-04786FEB2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8823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4969C0-77F3-4231-A9BA-B5735EA8B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2653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B6E93E4-5E52-408A-96F4-A807278ED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3412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5851B2-A11B-49D3-8620-D1AF2C5A0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1012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FBC3D1-3EEA-4A9F-866C-D69C9196F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942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702AE7A-5F47-418A-88E8-916BC6E0B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5286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382F43-669F-4A31-A716-B2DA4A62F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5103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3D7813A-C003-48D3-9C54-DF0F62589DCB}" type="datetimeFigureOut">
              <a:rPr lang="ru-RU"/>
              <a:pPr>
                <a:defRPr/>
              </a:pPr>
              <a:t>15.05.2015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A08794C-5A02-4C5B-A1E6-4F418559C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755398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8FDE68E-D9C6-4C34-A715-0BD9DCC5F84D}" type="datetimeFigureOut">
              <a:rPr lang="ru-RU"/>
              <a:pPr>
                <a:defRPr/>
              </a:pPr>
              <a:t>15.05.2015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A81370E-2223-4455-A045-919F998FD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70352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BCEDE-8EA4-4FF1-966E-21D24CD8FE53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5910F-2623-4B8B-B359-5C878AB1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5335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630A96-062A-4FCF-9373-8A944A6104F4}" type="datetimeFigureOut">
              <a:rPr lang="ru-RU"/>
              <a:pPr>
                <a:defRPr/>
              </a:pPr>
              <a:t>15.05.2015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EB884C7-74E9-4EBA-8E07-2E9203938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95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076CE34-C47B-4088-BC15-1E2A9200FA9F}" type="datetimeFigureOut">
              <a:rPr lang="ru-RU"/>
              <a:pPr>
                <a:defRPr/>
              </a:pPr>
              <a:t>15.05.2015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FEEC06B-8065-4DCB-AC49-EE51D4F8E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115755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A84DE7-AD97-4D18-A7BD-0E137AAA73A8}" type="datetimeFigureOut">
              <a:rPr lang="ru-RU"/>
              <a:pPr>
                <a:defRPr/>
              </a:pPr>
              <a:t>15.05.2015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5FAE6D-A61A-4FCC-9362-632CA0E82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250972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92909F6-E2F1-4772-8946-37865FD1E216}" type="datetimeFigureOut">
              <a:rPr lang="ru-RU"/>
              <a:pPr>
                <a:defRPr/>
              </a:pPr>
              <a:t>15.05.2015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9CCE69E-09B8-45C4-8C64-3E703172C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46616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E47478-D20C-4B3B-9A0F-D356D113E1E6}" type="datetimeFigureOut">
              <a:rPr lang="ru-RU"/>
              <a:pPr>
                <a:defRPr/>
              </a:pPr>
              <a:t>15.05.2015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A969AEB-56A6-4D6B-8F96-CC57B5F9E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360163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C6792E-6364-4930-BE10-A49EC44957C8}" type="datetimeFigureOut">
              <a:rPr lang="ru-RU"/>
              <a:pPr>
                <a:defRPr/>
              </a:pPr>
              <a:t>15.05.2015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910832-A8B9-4CE4-8647-A5A947C9E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8815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4E8CD32-190B-411D-A4B6-FB925A65F951}" type="datetimeFigureOut">
              <a:rPr lang="ru-RU"/>
              <a:pPr>
                <a:defRPr/>
              </a:pPr>
              <a:t>15.05.2015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86DAC6E-7FFC-47FD-8097-768634BF0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349837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35C8308-AC79-4E14-8D70-EC795E04B06D}" type="datetimeFigureOut">
              <a:rPr lang="ru-RU"/>
              <a:pPr>
                <a:defRPr/>
              </a:pPr>
              <a:t>15.05.2015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B137F4-708B-4DBA-943F-FB7A03D3F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291353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34D5A1-4A87-45AE-8CF0-E9FB4DAF1EF6}" type="datetimeFigureOut">
              <a:rPr lang="ru-RU"/>
              <a:pPr>
                <a:defRPr/>
              </a:pPr>
              <a:t>15.05.2015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41953A-2DB7-4892-AC1F-AC84F70E5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433877"/>
      </p:ext>
    </p:extLst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082DE-84A5-43D4-8EB5-6357F7FAA61A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A8F30-A70A-4788-8F13-031D15F73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575626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00B1E-2476-4844-9AB0-E31350EF3EFE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B2CE-B1E7-4081-9059-11AAE2080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9471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7152F-4824-4DE5-8A13-D8ADAC148329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1CE6A-C04A-4DE0-AE5A-C9DB91F3C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443875"/>
      </p:ext>
    </p:extLst>
  </p:cSld>
  <p:clrMapOvr>
    <a:masterClrMapping/>
  </p:clrMapOvr>
  <p:transition advClick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D63D6-7C1F-4230-B42A-489451FDF302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18162-162E-4BE9-A492-3A6CDC756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38175"/>
      </p:ext>
    </p:extLst>
  </p:cSld>
  <p:clrMapOvr>
    <a:masterClrMapping/>
  </p:clrMapOvr>
  <p:transition advClick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A3DB3-C624-4294-9653-CCB46047B9C3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EA1CF-5A87-48B7-8342-09BE2D90E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570796"/>
      </p:ext>
    </p:extLst>
  </p:cSld>
  <p:clrMapOvr>
    <a:masterClrMapping/>
  </p:clrMapOvr>
  <p:transition advClick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0A2F3-921F-4302-B639-83B9151FAA51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742C0-7D8C-4772-8A84-C5488610F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581970"/>
      </p:ext>
    </p:extLst>
  </p:cSld>
  <p:clrMapOvr>
    <a:masterClrMapping/>
  </p:clrMapOvr>
  <p:transition advClick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7515E-BEB4-4E78-8388-BF82942113EF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2B07A-D959-4372-BD0B-74352B96C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708327"/>
      </p:ext>
    </p:extLst>
  </p:cSld>
  <p:clrMapOvr>
    <a:masterClrMapping/>
  </p:clrMapOvr>
  <p:transition advClick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4F710-A792-4C82-B734-AA0956C6A0EA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07CB7-4246-48D1-B50F-74CE54BDE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785432"/>
      </p:ext>
    </p:extLst>
  </p:cSld>
  <p:clrMapOvr>
    <a:masterClrMapping/>
  </p:clrMapOvr>
  <p:transition advClick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9C36F-4482-4FD2-A8F6-B3BC213BC39F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2A467-76B4-404E-A92B-9E9876DF1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73775"/>
      </p:ext>
    </p:extLst>
  </p:cSld>
  <p:clrMapOvr>
    <a:masterClrMapping/>
  </p:clrMapOvr>
  <p:transition advClick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416B6-9CB8-45DF-8745-1C4D54ECF1C6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E32C4-38A6-4062-B84B-9C77B63FA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654820"/>
      </p:ext>
    </p:extLst>
  </p:cSld>
  <p:clrMapOvr>
    <a:masterClrMapping/>
  </p:clrMapOvr>
  <p:transition advClick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9054D-D6B4-40DD-AE75-76E5FEDE9858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AFCD6-83B4-490B-8BA3-BF7787CBD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977828"/>
      </p:ext>
    </p:extLst>
  </p:cSld>
  <p:clrMapOvr>
    <a:masterClrMapping/>
  </p:clrMapOvr>
  <p:transition advClick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AF28F-5B2E-49B3-8559-D11E2FCDE2D5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D9827-1605-417F-9439-621FB7B26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785877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800100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2001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1028" name="Picture 10" descr="glaba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81000" y="152400"/>
            <a:ext cx="815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6A2E1A0-024F-46B8-B560-B7D88EB350D5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78018E9-D8F2-4DBB-BB3A-0A2AC62FF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800100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2001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2052" name="Picture 10" descr="glaba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81000" y="152400"/>
            <a:ext cx="815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8A8577-BB3B-4209-AE52-8CA0022EB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5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800100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2001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3076" name="Picture 10" descr="glaba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81000" y="152400"/>
            <a:ext cx="815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A3660D-041D-4296-BEBA-EEEDBC373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5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800100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2001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4100" name="Picture 10" descr="glaba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81000" y="152400"/>
            <a:ext cx="815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BA54DC-2713-40A8-AC81-929A558C2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5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800100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2001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5124" name="Picture 10" descr="glaba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81000" y="152400"/>
            <a:ext cx="815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F2D948-FB49-45C2-A7BB-009EC779E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5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800100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2001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6148" name="Picture 10" descr="glaba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81000" y="152400"/>
            <a:ext cx="815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5A1519-486F-4037-913C-BECFD9117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800100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2001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7172" name="Picture 10" descr="glaba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81000" y="152400"/>
            <a:ext cx="815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B21BFC-776F-4781-8E23-F64688ECE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19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4DC5BF76-35D1-40F5-9A53-D14B7F73CC81}" type="datetimeFigureOut">
              <a:rPr lang="ru-RU"/>
              <a:pPr>
                <a:defRPr/>
              </a:pPr>
              <a:t>15.05.2015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52ECDBDD-4E98-4084-9A4E-4B02D7A87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9C6223-BEC0-4AB9-9608-19E6D03865AE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392CC9-D667-4B94-B1B6-63BA774E3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329" r:id="rId12"/>
    <p:sldLayoutId id="2147484330" r:id="rId13"/>
    <p:sldLayoutId id="2147484331" r:id="rId14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smile.ru/pic24152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bLu4JkoLZ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smile.ru/pic24153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forumsmile.ru/pic24403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8%D1%82%D0%B0%D0%B9%D1%81%D0%BA%D0%B0%D1%8F_%D0%9D%D0%B0%D1%80%D0%BE%D0%B4%D0%BD%D0%B0%D1%8F_%D0%A0%D0%B5%D1%81%D0%BF%D1%83%D0%B1%D0%BB%D0%B8%D0%BA%D0%B0" TargetMode="External"/><Relationship Id="rId7" Type="http://schemas.openxmlformats.org/officeDocument/2006/relationships/hyperlink" Target="https://ru.wikipedia.org/wiki/%D0%98%D0%BD%D0%B4%D0%BE%D0%BD%D0%B5%D0%B7%D0%B8%D1%8F" TargetMode="External"/><Relationship Id="rId2" Type="http://schemas.openxmlformats.org/officeDocument/2006/relationships/hyperlink" Target="http://www.youtube.com/watch?v=bbLu4JkoLZU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ru.wikipedia.org/wiki/%D0%9D%D0%B5%D0%BF%D0%B0%D0%BB" TargetMode="External"/><Relationship Id="rId5" Type="http://schemas.openxmlformats.org/officeDocument/2006/relationships/hyperlink" Target="https://ru.wikipedia.org/wiki/%D0%9C%D0%BE%D0%BD%D0%B3%D0%BE%D0%BB%D0%B8%D1%8F" TargetMode="External"/><Relationship Id="rId4" Type="http://schemas.openxmlformats.org/officeDocument/2006/relationships/hyperlink" Target="https://ru.wikipedia.org/wiki/%D0%AF%D0%BF%D0%BE%D0%BD%D0%B8%D1%8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211638" y="188913"/>
            <a:ext cx="4932362" cy="273526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005064"/>
            <a:ext cx="7704856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так и по государственному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устройству, уровню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социально–экономического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развития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188640"/>
            <a:ext cx="493204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Эта территория крайне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различна как по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природным условиям, </a:t>
            </a:r>
            <a:endParaRPr lang="ru-RU" sz="3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4293096"/>
            <a:ext cx="625466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Страны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Зарубежной Азии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788024" cy="4184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forumsmile.ru/u/9/c/9/9c95ad9b91154ce6e0b5c70c641dbf54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489267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4976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229600"/>
              </a:tblGrid>
              <a:tr h="37081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78303" y="188640"/>
            <a:ext cx="830676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Что вы знаете о Зарубежной Азии?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Заполняем</a:t>
            </a:r>
          </a:p>
        </p:txBody>
      </p:sp>
      <p:sp>
        <p:nvSpPr>
          <p:cNvPr id="7" name="Управляющая кнопка: фильм 6">
            <a:hlinkClick r:id="rId2" highlightClick="1"/>
          </p:cNvPr>
          <p:cNvSpPr/>
          <p:nvPr/>
        </p:nvSpPr>
        <p:spPr>
          <a:xfrm>
            <a:off x="7667625" y="6381750"/>
            <a:ext cx="936625" cy="47625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6386" y="188640"/>
            <a:ext cx="698723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Визитная карточка страны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417870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620713"/>
          <a:ext cx="9144000" cy="6221410"/>
        </p:xfrm>
        <a:graphic>
          <a:graphicData uri="http://schemas.openxmlformats.org/drawingml/2006/table">
            <a:tbl>
              <a:tblPr/>
              <a:tblGrid>
                <a:gridCol w="1316038"/>
                <a:gridCol w="1646237"/>
                <a:gridCol w="1646238"/>
                <a:gridCol w="1547812"/>
                <a:gridCol w="1544638"/>
                <a:gridCol w="1443037"/>
              </a:tblGrid>
              <a:tr h="3155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Название страны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67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Географическое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положение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67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Природные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69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Хозяйственная деятельность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населения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67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Изменение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природы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67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Население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6" marR="523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23728" y="0"/>
            <a:ext cx="4264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Визитная карточка страны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36575"/>
            <a:ext cx="7200900" cy="628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211669"/>
            <a:ext cx="596291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Работа с приложениями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12738"/>
            <a:ext cx="460222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 это за страны?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4" descr="http://forumsmile.ru/u/9/a/1/9a15221101ef8fbf79fec78b697e5748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557338"/>
            <a:ext cx="4100513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650" y="2060575"/>
          <a:ext cx="7704138" cy="274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68046"/>
                <a:gridCol w="2568046"/>
                <a:gridCol w="2568046"/>
              </a:tblGrid>
              <a:tr h="159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mtClean="0"/>
                        <a:t>Я знал…</a:t>
                      </a:r>
                      <a:endParaRPr lang="ru-RU" sz="2400" dirty="0" smtClean="0"/>
                    </a:p>
                    <a:p>
                      <a:pPr algn="ctr"/>
                      <a:endParaRPr lang="ru-RU" sz="2400" dirty="0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Я узнал…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smtClean="0"/>
                        <a:t>Мне удалось…</a:t>
                      </a:r>
                      <a:endParaRPr lang="ru-RU" sz="2400" dirty="0"/>
                    </a:p>
                  </a:txBody>
                  <a:tcPr marL="91431" marR="91431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31" marR="91431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31" marR="91431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31" marR="91431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83768" y="260648"/>
            <a:ext cx="42003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Рефлексия: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9353" name="Picture 3" descr="http://forumsmile.ru/u/1/8/0/18046b0a60c1b0e63cc151bb1e4a6f9f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1363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Ресурсы</a:t>
            </a:r>
          </a:p>
        </p:txBody>
      </p:sp>
      <p:sp>
        <p:nvSpPr>
          <p:cNvPr id="1003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z="1400" smtClean="0">
                <a:hlinkClick r:id="rId2"/>
              </a:rPr>
              <a:t>http://www.youtube.com/watch?v=bbLu4JkoLZU</a:t>
            </a:r>
            <a:endParaRPr lang="ru-RU" altLang="ru-RU" sz="1400" smtClean="0"/>
          </a:p>
          <a:p>
            <a:pPr eaLnBrk="1" hangingPunct="1"/>
            <a:r>
              <a:rPr lang="en-US" altLang="ru-RU" sz="1400" smtClean="0">
                <a:hlinkClick r:id="rId3"/>
              </a:rPr>
              <a:t>https://ru.wikipedia.org/wiki/%D0%9A%D0%B8%D1%82%D0%B0%D0%B9%D1%81%D0%BA%D0%B0%D1%8F_%D0%9D%D0%B0%D1%80%D0%BE%D0%B4%D0%BD%D0%B0%D1%8F_%D0%A0%D0%B5%D1%81%D0%BF%D1%83%D0%B1%D0%BB%D0%B8%D0%BA%D0%B0</a:t>
            </a:r>
            <a:endParaRPr lang="ru-RU" altLang="ru-RU" sz="1400" smtClean="0"/>
          </a:p>
          <a:p>
            <a:pPr eaLnBrk="1" hangingPunct="1"/>
            <a:r>
              <a:rPr lang="en-US" altLang="ru-RU" sz="1400" smtClean="0">
                <a:hlinkClick r:id="rId4"/>
              </a:rPr>
              <a:t>https://ru.wikipedia.org/wiki/%D0%AF%D0%BF%D0%BE%D0%BD%D0%B8%D1%8F</a:t>
            </a:r>
            <a:endParaRPr lang="ru-RU" altLang="ru-RU" sz="1400" smtClean="0"/>
          </a:p>
          <a:p>
            <a:pPr eaLnBrk="1" hangingPunct="1"/>
            <a:r>
              <a:rPr lang="en-US" altLang="ru-RU" sz="1400" smtClean="0">
                <a:hlinkClick r:id="rId5"/>
              </a:rPr>
              <a:t>https://ru.wikipedia.org/wiki/%D0%9C%D0%BE%D0%BD%D0%B3%D0%BE%D0%BB%D0%B8%D1%8F</a:t>
            </a:r>
            <a:endParaRPr lang="ru-RU" altLang="ru-RU" sz="1400" smtClean="0"/>
          </a:p>
          <a:p>
            <a:pPr eaLnBrk="1" hangingPunct="1"/>
            <a:r>
              <a:rPr lang="en-US" altLang="ru-RU" sz="1400" smtClean="0">
                <a:hlinkClick r:id="rId6"/>
              </a:rPr>
              <a:t>https://ru.wikipedia.org/wiki/%D0%9D%D0%B5%D0%BF%D0%B0%D0%BB</a:t>
            </a:r>
            <a:endParaRPr lang="ru-RU" altLang="ru-RU" sz="1400" smtClean="0"/>
          </a:p>
          <a:p>
            <a:pPr eaLnBrk="1" hangingPunct="1"/>
            <a:r>
              <a:rPr lang="en-US" altLang="ru-RU" sz="1400" smtClean="0">
                <a:hlinkClick r:id="rId7"/>
              </a:rPr>
              <a:t>https://ru.wikipedia.org/wiki/%D0%98%D0%BD%D0%B4%D0%BE%D0%BD%D0%B5%D0%B7%D0%B8%D1%8F</a:t>
            </a:r>
            <a:endParaRPr lang="ru-RU" altLang="ru-RU" sz="1400" smtClean="0"/>
          </a:p>
          <a:p>
            <a:pPr eaLnBrk="1" hangingPunct="1"/>
            <a:endParaRPr lang="ru-RU" altLang="ru-RU" sz="1400" smtClean="0"/>
          </a:p>
          <a:p>
            <a:pPr eaLnBrk="1" hangingPunct="1"/>
            <a:endParaRPr lang="ru-RU" altLang="ru-RU" sz="1400" smtClean="0"/>
          </a:p>
          <a:p>
            <a:pPr eaLnBrk="1" hangingPunct="1"/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Володина Ольга Николаевна </a:t>
            </a:r>
            <a:br>
              <a:rPr lang="ru-RU" altLang="ru-RU" sz="2800" smtClean="0"/>
            </a:br>
            <a:r>
              <a:rPr lang="ru-RU" altLang="ru-RU" sz="2800" smtClean="0"/>
              <a:t>учитель географии</a:t>
            </a:r>
          </a:p>
        </p:txBody>
      </p:sp>
      <p:sp>
        <p:nvSpPr>
          <p:cNvPr id="101379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ГБОУ СОШ № 657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2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160</TotalTime>
  <Words>126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9</vt:i4>
      </vt:variant>
    </vt:vector>
  </HeadingPairs>
  <TitlesOfParts>
    <vt:vector size="24" baseType="lpstr">
      <vt:lpstr>Arial</vt:lpstr>
      <vt:lpstr>Calibri</vt:lpstr>
      <vt:lpstr>Times New Roman</vt:lpstr>
      <vt:lpstr>Wingdings 2</vt:lpstr>
      <vt:lpstr>Wingdings</vt:lpstr>
      <vt:lpstr>Wingdings 3</vt:lpstr>
      <vt:lpstr>Тема2</vt:lpstr>
      <vt:lpstr>1_Оформление по умолчанию</vt:lpstr>
      <vt:lpstr>2_Оформление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Апекс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Ресурсы</vt:lpstr>
      <vt:lpstr>Володина Ольга Николаевна  учитель географии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характеристика</dc:title>
  <dc:subject>Страны Зарубежной Азии</dc:subject>
  <dc:creator>Ольга</dc:creator>
  <cp:keywords>Азия</cp:keywords>
  <cp:lastModifiedBy>user</cp:lastModifiedBy>
  <cp:revision>17</cp:revision>
  <dcterms:created xsi:type="dcterms:W3CDTF">2015-05-14T15:30:45Z</dcterms:created>
  <dcterms:modified xsi:type="dcterms:W3CDTF">2015-05-15T11:13:38Z</dcterms:modified>
</cp:coreProperties>
</file>