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050E-D911-48E0-AAEC-5C5C6F6884D5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68AE-31AB-45D8-B804-649FFDD85AF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4139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050E-D911-48E0-AAEC-5C5C6F6884D5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68AE-31AB-45D8-B804-649FFDD85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662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050E-D911-48E0-AAEC-5C5C6F6884D5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68AE-31AB-45D8-B804-649FFDD85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3968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050E-D911-48E0-AAEC-5C5C6F6884D5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68AE-31AB-45D8-B804-649FFDD85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23506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050E-D911-48E0-AAEC-5C5C6F6884D5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68AE-31AB-45D8-B804-649FFDD85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62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050E-D911-48E0-AAEC-5C5C6F6884D5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68AE-31AB-45D8-B804-649FFDD85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753136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050E-D911-48E0-AAEC-5C5C6F6884D5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68AE-31AB-45D8-B804-649FFDD85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1193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050E-D911-48E0-AAEC-5C5C6F6884D5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68AE-31AB-45D8-B804-649FFDD85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6566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050E-D911-48E0-AAEC-5C5C6F6884D5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68AE-31AB-45D8-B804-649FFDD85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648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050E-D911-48E0-AAEC-5C5C6F6884D5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68AE-31AB-45D8-B804-649FFDD85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439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050E-D911-48E0-AAEC-5C5C6F6884D5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68AE-31AB-45D8-B804-649FFDD85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4618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050E-D911-48E0-AAEC-5C5C6F6884D5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68AE-31AB-45D8-B804-649FFDD85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078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050E-D911-48E0-AAEC-5C5C6F6884D5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68AE-31AB-45D8-B804-649FFDD85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741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050E-D911-48E0-AAEC-5C5C6F6884D5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68AE-31AB-45D8-B804-649FFDD85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168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050E-D911-48E0-AAEC-5C5C6F6884D5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68AE-31AB-45D8-B804-649FFDD85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732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050E-D911-48E0-AAEC-5C5C6F6884D5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68AE-31AB-45D8-B804-649FFDD85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058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050E-D911-48E0-AAEC-5C5C6F6884D5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68AE-31AB-45D8-B804-649FFDD85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371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817050E-D911-48E0-AAEC-5C5C6F6884D5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7DD68AE-31AB-45D8-B804-649FFDD85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5883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6;&#1091;&#1089;&#1089;&#1082;&#1080;&#1081;%20&#1103;&#1079;&#1099;&#1082;\Desktop\&#1083;&#1080;&#1090;&#1077;&#1088;&#1072;&#1090;&#1091;&#1088;&#1072;\&#1082;&#1080;&#1085;&#1086;-&#1089;&#1087;&#1086;&#1082;&#1086;&#1081;&#1085;&#1072;&#1103;-&#1085;&#1086;&#1095;&#1100;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8054" y="183573"/>
            <a:ext cx="9770076" cy="64994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13446" y="533054"/>
            <a:ext cx="3948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smtClean="0">
                <a:ln w="50800"/>
                <a:solidFill>
                  <a:srgbClr val="FF0000"/>
                </a:solidFill>
              </a:rPr>
              <a:t>«</a:t>
            </a:r>
            <a:r>
              <a:rPr lang="ru-RU" sz="5400" b="1" cap="none" spc="0" smtClean="0">
                <a:ln w="50800"/>
                <a:solidFill>
                  <a:srgbClr val="FF0000"/>
                </a:solidFill>
                <a:effectLst/>
              </a:rPr>
              <a:t>Журавли»</a:t>
            </a:r>
            <a:endParaRPr lang="ru-RU" sz="54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53222" y="5562254"/>
            <a:ext cx="4038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rgbClr val="FF0000"/>
                </a:solidFill>
                <a:effectLst/>
              </a:rPr>
              <a:t>Р.Гамзатов</a:t>
            </a:r>
            <a:endParaRPr lang="ru-RU" sz="54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pic>
        <p:nvPicPr>
          <p:cNvPr id="5" name="кино-спокойная-ноч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89222" y="38511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516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2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135" y="167330"/>
            <a:ext cx="11565009" cy="65053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35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32" y="188336"/>
            <a:ext cx="10964563" cy="64887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409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891" y="87013"/>
            <a:ext cx="11228173" cy="6666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425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5145" y="209035"/>
            <a:ext cx="9135763" cy="63544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7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</TotalTime>
  <Words>4</Words>
  <Application>Microsoft Office PowerPoint</Application>
  <PresentationFormat>Произвольный</PresentationFormat>
  <Paragraphs>2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Сектор</vt:lpstr>
      <vt:lpstr>Слайд 1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Антонина Чукова</dc:creator>
  <cp:lastModifiedBy>Русский язык</cp:lastModifiedBy>
  <cp:revision>4</cp:revision>
  <dcterms:created xsi:type="dcterms:W3CDTF">2015-04-14T03:22:15Z</dcterms:created>
  <dcterms:modified xsi:type="dcterms:W3CDTF">2015-04-29T06:48:43Z</dcterms:modified>
</cp:coreProperties>
</file>