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345363" cy="109093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95686" autoAdjust="0"/>
  </p:normalViewPr>
  <p:slideViewPr>
    <p:cSldViewPr>
      <p:cViewPr>
        <p:scale>
          <a:sx n="40" d="100"/>
          <a:sy n="40" d="100"/>
        </p:scale>
        <p:origin x="-1536" y="-108"/>
      </p:cViewPr>
      <p:guideLst>
        <p:guide orient="horz" pos="3436"/>
        <p:guide pos="2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388956"/>
            <a:ext cx="6243559" cy="23384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6181937"/>
            <a:ext cx="5141754" cy="2787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54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6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94040" y="583346"/>
            <a:ext cx="1239531" cy="124093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5452" y="583346"/>
            <a:ext cx="3596168" cy="124093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9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22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7010236"/>
            <a:ext cx="6243559" cy="216670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623828"/>
            <a:ext cx="6243559" cy="238640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7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5451" y="3394005"/>
            <a:ext cx="2417849" cy="95986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15723" y="3394005"/>
            <a:ext cx="2417849" cy="95986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4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36878"/>
            <a:ext cx="6610827" cy="181821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9" y="2441967"/>
            <a:ext cx="3245478" cy="10176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7269" y="3459662"/>
            <a:ext cx="3245478" cy="62854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441967"/>
            <a:ext cx="3246752" cy="101769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31343" y="3459662"/>
            <a:ext cx="3246752" cy="62854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8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22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3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9" y="434352"/>
            <a:ext cx="2416574" cy="1848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1833" y="434353"/>
            <a:ext cx="4106262" cy="931078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9" y="2282873"/>
            <a:ext cx="2416574" cy="7462265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8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636510"/>
            <a:ext cx="4407218" cy="9015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74766"/>
            <a:ext cx="4407218" cy="654558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538044"/>
            <a:ext cx="4407218" cy="1280326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1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36878"/>
            <a:ext cx="6610827" cy="181821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545505"/>
            <a:ext cx="6610827" cy="719963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10111306"/>
            <a:ext cx="1713918" cy="58081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EBD2-7743-4E36-98C8-AD3D62C5E60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10111306"/>
            <a:ext cx="2326032" cy="58081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10111306"/>
            <a:ext cx="1713918" cy="58081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5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00" y="352800"/>
            <a:ext cx="6552000" cy="1018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помочь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осознать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ценность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чтения  книг, пробудить интерес к чтению художественной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литературы.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достижения цели мы решили провести рекламную акцию в школе. 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Сначала мы провели анкетирование учащихся начальной школы. Нам было интересно, записаны ли ребята в библиотеку, какие книги они выбирают чаще всего.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Потом мы оформили рекламные афиши: о своей любимой книге, о чтении вообще. Подготовили выступление на перемене  (флэш-моб «Круг чтения») и викторину по литературе для классов начальной школы.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назначенный день (20 февраля) мы провели рекламную акцию. И она удалась! Весь день библиотека была полна народу,  во время флеш-моба к нам подходили дети и просили читать свои книги, стенд с рекламой изучали школьники и 1-ых и 4-ых классов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15161" y="6240468"/>
            <a:ext cx="6286544" cy="4214842"/>
            <a:chOff x="815161" y="6240468"/>
            <a:chExt cx="6286544" cy="4214842"/>
          </a:xfrm>
        </p:grpSpPr>
        <p:pic>
          <p:nvPicPr>
            <p:cNvPr id="1026" name="Picture 2" descr="C:\Users\Учитель\Desktop\4а\IMG_2833.JPG"/>
            <p:cNvPicPr>
              <a:picLocks noChangeAspect="1" noChangeArrowheads="1"/>
            </p:cNvPicPr>
            <p:nvPr/>
          </p:nvPicPr>
          <p:blipFill>
            <a:blip r:embed="rId2" cstate="print"/>
            <a:srcRect l="29611" r="7683"/>
            <a:stretch>
              <a:fillRect/>
            </a:stretch>
          </p:blipFill>
          <p:spPr bwMode="auto">
            <a:xfrm>
              <a:off x="815161" y="6240468"/>
              <a:ext cx="2571768" cy="273420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8" name="Picture 4" descr="C:\Users\Учитель\Desktop\4а\IMG_28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5425" y="7597790"/>
              <a:ext cx="4286280" cy="285752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="" xmlns:p14="http://schemas.microsoft.com/office/powerpoint/2010/main" val="17229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Учитель\Desktop\4а\IMG_2841.JPG"/>
          <p:cNvPicPr>
            <a:picLocks noChangeAspect="1" noChangeArrowheads="1"/>
          </p:cNvPicPr>
          <p:nvPr/>
        </p:nvPicPr>
        <p:blipFill>
          <a:blip r:embed="rId2" cstate="print"/>
          <a:srcRect l="7424" b="10941"/>
          <a:stretch>
            <a:fillRect/>
          </a:stretch>
        </p:blipFill>
        <p:spPr bwMode="auto">
          <a:xfrm>
            <a:off x="386533" y="453990"/>
            <a:ext cx="3929090" cy="2519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30400" y="352800"/>
            <a:ext cx="6552000" cy="1018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1" name="Picture 3" descr="C:\Users\Учитель\Desktop\4а\IMG_2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491" y="1025494"/>
            <a:ext cx="3458367" cy="2305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Учитель\Desktop\4а\IMG_2862.JPG"/>
          <p:cNvPicPr>
            <a:picLocks noChangeAspect="1" noChangeArrowheads="1"/>
          </p:cNvPicPr>
          <p:nvPr/>
        </p:nvPicPr>
        <p:blipFill>
          <a:blip r:embed="rId4" cstate="print"/>
          <a:srcRect l="6634" r="11671" b="8753"/>
          <a:stretch>
            <a:fillRect/>
          </a:stretch>
        </p:blipFill>
        <p:spPr bwMode="auto">
          <a:xfrm>
            <a:off x="958037" y="2454254"/>
            <a:ext cx="3000396" cy="2234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Учитель\Desktop\4а\IMG_2884.JPG"/>
          <p:cNvPicPr>
            <a:picLocks noChangeAspect="1" noChangeArrowheads="1"/>
          </p:cNvPicPr>
          <p:nvPr/>
        </p:nvPicPr>
        <p:blipFill>
          <a:blip r:embed="rId5" cstate="print"/>
          <a:srcRect t="23333" r="15000" b="3333"/>
          <a:stretch>
            <a:fillRect/>
          </a:stretch>
        </p:blipFill>
        <p:spPr bwMode="auto">
          <a:xfrm>
            <a:off x="4172747" y="2811444"/>
            <a:ext cx="2428891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Учитель\Desktop\4а\IMG_2892.JPG"/>
          <p:cNvPicPr>
            <a:picLocks noChangeAspect="1" noChangeArrowheads="1"/>
          </p:cNvPicPr>
          <p:nvPr/>
        </p:nvPicPr>
        <p:blipFill>
          <a:blip r:embed="rId6" cstate="print"/>
          <a:srcRect t="11667" b="8333"/>
          <a:stretch>
            <a:fillRect/>
          </a:stretch>
        </p:blipFill>
        <p:spPr bwMode="auto">
          <a:xfrm>
            <a:off x="529409" y="3883014"/>
            <a:ext cx="285752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Учитель\Desktop\4а\IMG_2909.JPG"/>
          <p:cNvPicPr>
            <a:picLocks noChangeAspect="1" noChangeArrowheads="1"/>
          </p:cNvPicPr>
          <p:nvPr/>
        </p:nvPicPr>
        <p:blipFill>
          <a:blip r:embed="rId7" cstate="print"/>
          <a:srcRect l="10733" t="18668" r="9919"/>
          <a:stretch>
            <a:fillRect/>
          </a:stretch>
        </p:blipFill>
        <p:spPr bwMode="auto">
          <a:xfrm>
            <a:off x="3529805" y="4954584"/>
            <a:ext cx="3071834" cy="2099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Учитель\Desktop\4а\IMG_2912.JPG"/>
          <p:cNvPicPr>
            <a:picLocks noChangeAspect="1" noChangeArrowheads="1"/>
          </p:cNvPicPr>
          <p:nvPr/>
        </p:nvPicPr>
        <p:blipFill>
          <a:blip r:embed="rId8" cstate="print"/>
          <a:srcRect l="12500" t="5625" r="3750"/>
          <a:stretch>
            <a:fillRect/>
          </a:stretch>
        </p:blipFill>
        <p:spPr bwMode="auto">
          <a:xfrm>
            <a:off x="672285" y="6240468"/>
            <a:ext cx="4786346" cy="3595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743723" y="8597922"/>
            <a:ext cx="607223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27 февраля несколько человек поедут в дом временного содержания престарелых. Там мы будем читать бабушкам и дедушкам стихи, связанные с памятными датами февраля.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2078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159</Words>
  <Application>Microsoft Office PowerPoint</Application>
  <PresentationFormat>Произвольный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57</cp:revision>
  <dcterms:created xsi:type="dcterms:W3CDTF">2014-11-19T07:41:49Z</dcterms:created>
  <dcterms:modified xsi:type="dcterms:W3CDTF">2015-02-25T15:18:09Z</dcterms:modified>
</cp:coreProperties>
</file>