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9FF717-FBD5-4B57-9EDD-21B751A705BB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36C894-32B9-47EA-ADE8-2662A5B03ED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Наше государство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3 класс УМК «Планета знаний»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26642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 smtClean="0"/>
              <a:t>МБОУ Ершовская средняя общеобразовательная школа имени Героя Советского Союза Василия Фабричнова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 smtClean="0"/>
              <a:t>Учитель Агафонова Лариса Александровна</a:t>
            </a:r>
          </a:p>
          <a:p>
            <a:pPr algn="ctr"/>
            <a:r>
              <a:rPr lang="ru-RU" sz="2800" b="1" dirty="0" smtClean="0"/>
              <a:t>2015 год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0744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страница  96 – 100, вопросы.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РОССИЯ (Российская Федерация)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Карта России с Крым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5"/>
            <a:ext cx="820891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17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такое Федерация?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Федерация – это союз, объединение. Россия объединяет в своём составе республики, области, округа.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5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такое государство?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Это единая территория. Без территории государства не существует.</a:t>
            </a: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2. Территория государства может со временем измениться: уменьшаться или увеличиваться. </a:t>
            </a: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3.Территория одного государства отделяется от территории другого государственной границей. </a:t>
            </a: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4. Не бывает государства без населения, людей, которые проживают на его территории.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7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такой гражданин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государства?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 algn="just">
              <a:buNone/>
            </a:pPr>
            <a:r>
              <a:rPr lang="ru-RU" sz="3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</a:t>
            </a:r>
            <a:r>
              <a:rPr lang="ru-RU" sz="3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активный участник общественной, политической, культурной жизни своей страны, своего государства.</a:t>
            </a:r>
            <a:endParaRPr lang="ru-RU" sz="3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288032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2773288" cy="230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50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Как вы понимаете, отличаются ли понятия «человек» и «гражданин»?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Какого человека мы называем гражданином?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Гражданами какой страны являемся МЫ с ВАМИ?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Какой документ свидетельствует, что МЫ являемся гражданами РОССИИ?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13176"/>
            <a:ext cx="259228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92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4352"/>
            <a:ext cx="8280920" cy="116205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является главой нашего государства?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91880" y="1676400"/>
            <a:ext cx="5194920" cy="4572000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глава нашего государства, Верховный главнокомандующий Вооруженными Силами Российского Государства.</a:t>
            </a: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избирают на 6 лет. Президент в торжественной обстановке приносит народу клятву.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3096344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68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 предложение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35480"/>
            <a:ext cx="889248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Законы по управлению государством принимает ...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2.В нашей стране парламент называется…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3. Федеральное Собрание состоит из …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4. В Государственную Думу входят представители …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5. В Федеральное Собрание </a:t>
            </a:r>
            <a:r>
              <a:rPr lang="ru-RU" b="1" smtClean="0">
                <a:solidFill>
                  <a:schemeClr val="bg2">
                    <a:lumMod val="50000"/>
                  </a:schemeClr>
                </a:solidFill>
              </a:rPr>
              <a:t>входят представители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6. Исполняет законы…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6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08720"/>
            <a:ext cx="7772400" cy="1368152"/>
          </a:xfrm>
        </p:spPr>
        <p:txBody>
          <a:bodyPr/>
          <a:lstStyle/>
          <a:p>
            <a:pPr algn="ctr"/>
            <a:r>
              <a:rPr lang="ru-RU" sz="40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закрепления</a:t>
            </a:r>
            <a:endParaRPr lang="ru-RU" sz="4000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46064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наше государство?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Федерация?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является главой нашего государства? Кто принимает законы? Кто отвечает за их исполнение?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избран президентом нашей страны?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3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272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Наше государство 3 класс УМК «Планета знаний»</vt:lpstr>
      <vt:lpstr>РОССИЯ (Российская Федерация)</vt:lpstr>
      <vt:lpstr>Что такое Федерация?</vt:lpstr>
      <vt:lpstr>Что такое государство?</vt:lpstr>
      <vt:lpstr>Кто такой гражданин  Российского государства?</vt:lpstr>
      <vt:lpstr>Вопросы для обсуждения</vt:lpstr>
      <vt:lpstr>Кто является главой нашего государства? </vt:lpstr>
      <vt:lpstr>Продолжи предложение</vt:lpstr>
      <vt:lpstr>Вопросы для закрепления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Наше государство 3 класс УМК «Планета знаний»</dc:title>
  <dc:creator>Лариса Александровна</dc:creator>
  <cp:lastModifiedBy>Лариса Александровна</cp:lastModifiedBy>
  <cp:revision>11</cp:revision>
  <dcterms:created xsi:type="dcterms:W3CDTF">2015-05-13T12:20:58Z</dcterms:created>
  <dcterms:modified xsi:type="dcterms:W3CDTF">2015-05-14T12:35:16Z</dcterms:modified>
</cp:coreProperties>
</file>