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05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14.05.2015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14.05.2015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14.05.2015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14.05.2015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14.05.2015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14.05.2015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14.05.2015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14.05.2015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14.05.2015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99592" y="1412776"/>
            <a:ext cx="7772400" cy="1975104"/>
          </a:xfrm>
        </p:spPr>
        <p:txBody>
          <a:bodyPr/>
          <a:lstStyle/>
          <a:p>
            <a:r>
              <a:rPr lang="ru-RU" dirty="0" smtClean="0"/>
              <a:t>Тест по литературе. </a:t>
            </a:r>
            <a:br>
              <a:rPr lang="ru-RU" dirty="0" smtClean="0"/>
            </a:br>
            <a:r>
              <a:rPr lang="ru-RU" dirty="0" smtClean="0"/>
              <a:t>10 класс.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Учитель русского языка и литературы </a:t>
            </a:r>
            <a:r>
              <a:rPr lang="ru-RU" dirty="0" err="1" smtClean="0"/>
              <a:t>Аджиева</a:t>
            </a:r>
            <a:r>
              <a:rPr lang="ru-RU" dirty="0" smtClean="0"/>
              <a:t> А.Т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Тест по русскому языку. 10 класс.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dirty="0" smtClean="0"/>
              <a:t>Кто автор романа «Господа Головлёвы</a:t>
            </a:r>
            <a:r>
              <a:rPr lang="ru-RU" dirty="0" smtClean="0"/>
              <a:t>»</a:t>
            </a:r>
          </a:p>
          <a:p>
            <a:pPr>
              <a:buNone/>
            </a:pPr>
            <a:endParaRPr lang="ru-RU" dirty="0" smtClean="0"/>
          </a:p>
          <a:p>
            <a:pPr marL="514350" indent="-514350">
              <a:buNone/>
            </a:pPr>
            <a:r>
              <a:rPr lang="ru-RU" dirty="0" smtClean="0"/>
              <a:t>1) Чехов</a:t>
            </a:r>
          </a:p>
          <a:p>
            <a:pPr marL="514350" indent="-514350">
              <a:buAutoNum type="arabicParenR"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2) </a:t>
            </a:r>
            <a:r>
              <a:rPr lang="ru-RU" dirty="0" smtClean="0"/>
              <a:t>Достоевский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3) </a:t>
            </a:r>
            <a:r>
              <a:rPr lang="ru-RU" dirty="0" smtClean="0"/>
              <a:t>Горький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4) Салтыков-Щедрин</a:t>
            </a:r>
          </a:p>
          <a:p>
            <a:pPr>
              <a:buNone/>
            </a:pPr>
            <a:r>
              <a:rPr lang="ru-RU" dirty="0" smtClean="0"/>
              <a:t> 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323528" y="6237312"/>
            <a:ext cx="10342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Ответ: 4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Тест по русскому языку. 10 класс.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dirty="0" smtClean="0"/>
              <a:t>Кто из поэтов был женат на Анне Ахматовой</a:t>
            </a:r>
            <a:r>
              <a:rPr lang="ru-RU" dirty="0" smtClean="0"/>
              <a:t>:</a:t>
            </a:r>
          </a:p>
          <a:p>
            <a:pPr>
              <a:buNone/>
            </a:pPr>
            <a:r>
              <a:rPr lang="ru-RU" dirty="0" smtClean="0"/>
              <a:t> </a:t>
            </a:r>
          </a:p>
          <a:p>
            <a:pPr>
              <a:buNone/>
            </a:pPr>
            <a:r>
              <a:rPr lang="ru-RU" dirty="0" smtClean="0"/>
              <a:t>1) </a:t>
            </a:r>
            <a:r>
              <a:rPr lang="ru-RU" dirty="0" smtClean="0"/>
              <a:t>Гумилёв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2) </a:t>
            </a:r>
            <a:r>
              <a:rPr lang="ru-RU" dirty="0" smtClean="0"/>
              <a:t>Блок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3) </a:t>
            </a:r>
            <a:r>
              <a:rPr lang="ru-RU" dirty="0" smtClean="0"/>
              <a:t>Горький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4) Фет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323528" y="6237312"/>
            <a:ext cx="10342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Ответ: 1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Тест по русскому языку. 10 класс.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dirty="0" smtClean="0"/>
              <a:t>Как ознаменован ХХ век русской литературы:</a:t>
            </a:r>
          </a:p>
          <a:p>
            <a:pPr>
              <a:buNone/>
            </a:pPr>
            <a:r>
              <a:rPr lang="ru-RU" dirty="0" smtClean="0"/>
              <a:t> </a:t>
            </a:r>
          </a:p>
          <a:p>
            <a:pPr marL="514350" indent="-514350">
              <a:buNone/>
            </a:pPr>
            <a:r>
              <a:rPr lang="ru-RU" dirty="0" smtClean="0"/>
              <a:t>1) </a:t>
            </a:r>
            <a:r>
              <a:rPr lang="ru-RU" dirty="0" err="1" smtClean="0"/>
              <a:t>Серебрянный</a:t>
            </a:r>
            <a:endParaRPr lang="ru-RU" dirty="0" smtClean="0"/>
          </a:p>
          <a:p>
            <a:pPr marL="514350" indent="-514350">
              <a:buAutoNum type="arabicParenR"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2) </a:t>
            </a:r>
            <a:r>
              <a:rPr lang="ru-RU" dirty="0" smtClean="0"/>
              <a:t>Золотой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3) </a:t>
            </a:r>
            <a:r>
              <a:rPr lang="ru-RU" dirty="0" smtClean="0"/>
              <a:t>Бронзовый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4) Каменный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323528" y="6237312"/>
            <a:ext cx="10919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Ответ: 1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Тест по русскому языку. 10 класс.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dirty="0" smtClean="0"/>
              <a:t>Первый писатель получивший Нобелевскую премию</a:t>
            </a:r>
            <a:r>
              <a:rPr lang="ru-RU" dirty="0" smtClean="0"/>
              <a:t>:</a:t>
            </a:r>
          </a:p>
          <a:p>
            <a:pPr>
              <a:buNone/>
            </a:pPr>
            <a:endParaRPr lang="ru-RU" dirty="0" smtClean="0"/>
          </a:p>
          <a:p>
            <a:pPr marL="514350" indent="-514350">
              <a:buNone/>
            </a:pPr>
            <a:r>
              <a:rPr lang="ru-RU" dirty="0" smtClean="0"/>
              <a:t>1) Куприн</a:t>
            </a:r>
          </a:p>
          <a:p>
            <a:pPr marL="514350" indent="-514350">
              <a:buAutoNum type="arabicParenR"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2) </a:t>
            </a:r>
            <a:r>
              <a:rPr lang="ru-RU" dirty="0" smtClean="0"/>
              <a:t>Пушкин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3) </a:t>
            </a:r>
            <a:r>
              <a:rPr lang="ru-RU" dirty="0" smtClean="0"/>
              <a:t>Чехов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4) Бунин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323528" y="6237312"/>
            <a:ext cx="10342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Ответ: 4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Тест по русскому языку. 10 класс.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dirty="0" smtClean="0"/>
              <a:t>Образы Обломова и </a:t>
            </a:r>
            <a:r>
              <a:rPr lang="ru-RU" dirty="0" err="1" smtClean="0"/>
              <a:t>Штольца</a:t>
            </a:r>
            <a:r>
              <a:rPr lang="ru-RU" dirty="0" smtClean="0"/>
              <a:t> вводятся в роман по принципу</a:t>
            </a:r>
            <a:r>
              <a:rPr lang="ru-RU" dirty="0" smtClean="0"/>
              <a:t>:</a:t>
            </a:r>
          </a:p>
          <a:p>
            <a:pPr>
              <a:buNone/>
            </a:pPr>
            <a:endParaRPr lang="ru-RU" dirty="0" smtClean="0"/>
          </a:p>
          <a:p>
            <a:pPr marL="514350" indent="-514350">
              <a:buNone/>
            </a:pPr>
            <a:r>
              <a:rPr lang="ru-RU" dirty="0" smtClean="0"/>
              <a:t>1) Дополнения</a:t>
            </a:r>
          </a:p>
          <a:p>
            <a:pPr marL="514350" indent="-514350">
              <a:buAutoNum type="arabicParenR"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2) Взаимного </a:t>
            </a:r>
            <a:r>
              <a:rPr lang="ru-RU" dirty="0" smtClean="0"/>
              <a:t>исключения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3) </a:t>
            </a:r>
            <a:r>
              <a:rPr lang="ru-RU" dirty="0" smtClean="0"/>
              <a:t>Антитезы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4) Сравнения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323528" y="6237312"/>
            <a:ext cx="10342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Ответ: 3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Тест по русскому языку. 10 класс.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dirty="0" smtClean="0"/>
              <a:t>Тургенев написал</a:t>
            </a:r>
            <a:r>
              <a:rPr lang="ru-RU" dirty="0" smtClean="0"/>
              <a:t>:</a:t>
            </a:r>
          </a:p>
          <a:p>
            <a:pPr>
              <a:buNone/>
            </a:pPr>
            <a:endParaRPr lang="ru-RU" dirty="0" smtClean="0"/>
          </a:p>
          <a:p>
            <a:pPr marL="514350" indent="-514350">
              <a:buNone/>
            </a:pPr>
            <a:r>
              <a:rPr lang="ru-RU" dirty="0" smtClean="0"/>
              <a:t>1) « </a:t>
            </a:r>
            <a:r>
              <a:rPr lang="ru-RU" dirty="0" smtClean="0"/>
              <a:t>Записки охотника</a:t>
            </a:r>
            <a:r>
              <a:rPr lang="ru-RU" dirty="0" smtClean="0"/>
              <a:t>»</a:t>
            </a:r>
          </a:p>
          <a:p>
            <a:pPr marL="514350" indent="-514350">
              <a:buAutoNum type="arabicParenR"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2)  «Записки врача</a:t>
            </a:r>
            <a:r>
              <a:rPr lang="ru-RU" dirty="0" smtClean="0"/>
              <a:t>»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3) «Записки из дома</a:t>
            </a:r>
            <a:r>
              <a:rPr lang="ru-RU" dirty="0" smtClean="0"/>
              <a:t>»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4) «Записки на рукаве»</a:t>
            </a:r>
          </a:p>
          <a:p>
            <a:endParaRPr lang="ru-RU" dirty="0" smtClean="0"/>
          </a:p>
          <a:p>
            <a:pPr>
              <a:buNone/>
            </a:pP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323528" y="6237312"/>
            <a:ext cx="10342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Ответ: 1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Тест по русскому языку. 10 класс.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dirty="0" smtClean="0"/>
              <a:t>Почему </a:t>
            </a:r>
            <a:r>
              <a:rPr lang="ru-RU" dirty="0" err="1" smtClean="0"/>
              <a:t>Флягин</a:t>
            </a:r>
            <a:r>
              <a:rPr lang="ru-RU" dirty="0" smtClean="0"/>
              <a:t> убил Грушу</a:t>
            </a:r>
            <a:r>
              <a:rPr lang="ru-RU" dirty="0" smtClean="0"/>
              <a:t>:</a:t>
            </a:r>
          </a:p>
          <a:p>
            <a:pPr>
              <a:buNone/>
            </a:pPr>
            <a:endParaRPr lang="ru-RU" dirty="0" smtClean="0"/>
          </a:p>
          <a:p>
            <a:pPr marL="514350" indent="-514350">
              <a:buNone/>
            </a:pPr>
            <a:r>
              <a:rPr lang="ru-RU" dirty="0" smtClean="0"/>
              <a:t>1) Чтобы </a:t>
            </a:r>
            <a:r>
              <a:rPr lang="ru-RU" dirty="0" smtClean="0"/>
              <a:t>Груша не вернулась к </a:t>
            </a:r>
            <a:r>
              <a:rPr lang="ru-RU" dirty="0" smtClean="0"/>
              <a:t>князю</a:t>
            </a:r>
          </a:p>
          <a:p>
            <a:pPr marL="514350" indent="-514350">
              <a:buAutoNum type="arabicParenR"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2)  </a:t>
            </a:r>
            <a:r>
              <a:rPr lang="ru-RU" dirty="0" smtClean="0"/>
              <a:t>Случайно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3) Из-за неразделенной </a:t>
            </a:r>
            <a:r>
              <a:rPr lang="ru-RU" dirty="0" smtClean="0"/>
              <a:t>любви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4) Чтобы спасти её от </a:t>
            </a:r>
            <a:r>
              <a:rPr lang="ru-RU" dirty="0" err="1" smtClean="0"/>
              <a:t>самоубиства</a:t>
            </a:r>
            <a:endParaRPr lang="ru-RU" dirty="0" smtClean="0"/>
          </a:p>
          <a:p>
            <a:pPr>
              <a:buNone/>
            </a:pP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323528" y="6237312"/>
            <a:ext cx="10919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Ответ: 4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Тест по русскому языку. 10 класс.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dirty="0" err="1" smtClean="0"/>
              <a:t>Основнная</a:t>
            </a:r>
            <a:r>
              <a:rPr lang="ru-RU" dirty="0" smtClean="0"/>
              <a:t> тема цикла «Записки охотника</a:t>
            </a:r>
            <a:r>
              <a:rPr lang="ru-RU" dirty="0" smtClean="0"/>
              <a:t>»:</a:t>
            </a:r>
          </a:p>
          <a:p>
            <a:pPr>
              <a:buNone/>
            </a:pPr>
            <a:endParaRPr lang="ru-RU" dirty="0" smtClean="0"/>
          </a:p>
          <a:p>
            <a:pPr marL="514350" indent="-514350">
              <a:buNone/>
            </a:pPr>
            <a:r>
              <a:rPr lang="ru-RU" dirty="0" smtClean="0"/>
              <a:t>1) Крестьянского быта</a:t>
            </a:r>
          </a:p>
          <a:p>
            <a:pPr marL="514350" indent="-514350">
              <a:buAutoNum type="arabicParenR"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2) Русская </a:t>
            </a:r>
            <a:r>
              <a:rPr lang="ru-RU" dirty="0" smtClean="0"/>
              <a:t>природа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3) Взаимоотношения крестьян и </a:t>
            </a:r>
            <a:r>
              <a:rPr lang="ru-RU" dirty="0" smtClean="0"/>
              <a:t>помещиков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4) Взаимоотношения в крестьянской среде</a:t>
            </a:r>
          </a:p>
          <a:p>
            <a:pPr>
              <a:buNone/>
            </a:pPr>
            <a:r>
              <a:rPr lang="ru-RU" dirty="0" smtClean="0"/>
              <a:t> 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323528" y="6237312"/>
            <a:ext cx="10919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Ответ: 1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Тест по русскому языку. 10 класс.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dirty="0" smtClean="0"/>
              <a:t>Кто из поэтов не принадлежит к Серебряному веку</a:t>
            </a:r>
            <a:r>
              <a:rPr lang="ru-RU" dirty="0" smtClean="0"/>
              <a:t>:</a:t>
            </a:r>
          </a:p>
          <a:p>
            <a:pPr>
              <a:buNone/>
            </a:pPr>
            <a:endParaRPr lang="ru-RU" dirty="0" smtClean="0"/>
          </a:p>
          <a:p>
            <a:pPr marL="514350" indent="-514350">
              <a:buNone/>
            </a:pPr>
            <a:r>
              <a:rPr lang="ru-RU" dirty="0" smtClean="0"/>
              <a:t>1) Хлебников</a:t>
            </a:r>
          </a:p>
          <a:p>
            <a:pPr marL="514350" indent="-514350">
              <a:buAutoNum type="arabicParenR"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2) </a:t>
            </a:r>
            <a:r>
              <a:rPr lang="ru-RU" dirty="0" smtClean="0"/>
              <a:t>Фет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3) </a:t>
            </a:r>
            <a:r>
              <a:rPr lang="ru-RU" dirty="0" smtClean="0"/>
              <a:t>Пастернак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4) Бальмонт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323528" y="6237312"/>
            <a:ext cx="10919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Ответ: 2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Тест по русскому языку. 10 класс.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dirty="0" smtClean="0"/>
              <a:t>Какое из стихотворений не принадлежит А.Блоку</a:t>
            </a:r>
            <a:r>
              <a:rPr lang="ru-RU" dirty="0" smtClean="0"/>
              <a:t>:</a:t>
            </a:r>
          </a:p>
          <a:p>
            <a:pPr>
              <a:buNone/>
            </a:pPr>
            <a:endParaRPr lang="ru-RU" dirty="0" smtClean="0"/>
          </a:p>
          <a:p>
            <a:pPr marL="514350" indent="-514350">
              <a:buNone/>
            </a:pPr>
            <a:r>
              <a:rPr lang="ru-RU" dirty="0" smtClean="0"/>
              <a:t>1) «Незнакомка»</a:t>
            </a:r>
          </a:p>
          <a:p>
            <a:pPr marL="514350" indent="-514350">
              <a:buAutoNum type="arabicParenR"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2) «</a:t>
            </a:r>
            <a:r>
              <a:rPr lang="ru-RU" dirty="0" err="1" smtClean="0"/>
              <a:t>Несказанное,синее,нежное</a:t>
            </a:r>
            <a:r>
              <a:rPr lang="ru-RU" dirty="0" smtClean="0"/>
              <a:t>..»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3) «Вхожу в тёмные храмы</a:t>
            </a:r>
            <a:r>
              <a:rPr lang="ru-RU" dirty="0" smtClean="0"/>
              <a:t>»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4) «Русь»</a:t>
            </a:r>
          </a:p>
          <a:p>
            <a:pPr>
              <a:buNone/>
            </a:pPr>
            <a:r>
              <a:rPr lang="ru-RU" dirty="0" smtClean="0"/>
              <a:t> 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323528" y="6237312"/>
            <a:ext cx="10919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Ответ: 2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Тест по литературе. 10 класс.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ru-RU" dirty="0" smtClean="0"/>
              <a:t>Какому направлению принадлежат произведения </a:t>
            </a:r>
            <a:r>
              <a:rPr lang="ru-RU" dirty="0" err="1" smtClean="0"/>
              <a:t>Тургенева,Гончарова</a:t>
            </a:r>
            <a:r>
              <a:rPr lang="ru-RU" dirty="0" smtClean="0"/>
              <a:t> и Островского</a:t>
            </a:r>
            <a:r>
              <a:rPr lang="ru-RU" dirty="0" smtClean="0"/>
              <a:t>:</a:t>
            </a:r>
          </a:p>
          <a:p>
            <a:pPr>
              <a:buNone/>
            </a:pPr>
            <a:endParaRPr lang="ru-RU" dirty="0" smtClean="0"/>
          </a:p>
          <a:p>
            <a:pPr marL="514350" indent="-514350">
              <a:buNone/>
            </a:pPr>
            <a:r>
              <a:rPr lang="ru-RU" dirty="0" smtClean="0"/>
              <a:t>1) Классицизм</a:t>
            </a:r>
          </a:p>
          <a:p>
            <a:pPr marL="514350" indent="-514350">
              <a:buAutoNum type="arabicParenR"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2) </a:t>
            </a:r>
            <a:r>
              <a:rPr lang="ru-RU" dirty="0" smtClean="0"/>
              <a:t>Реализм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3) </a:t>
            </a:r>
            <a:r>
              <a:rPr lang="ru-RU" dirty="0" smtClean="0"/>
              <a:t>Романтизм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4) Сентиментализм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323528" y="6237312"/>
            <a:ext cx="10342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Ответ: 2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Тест по русскому языку. 10 класс.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dirty="0" smtClean="0"/>
              <a:t>Кто из поэтов Серебряного века </a:t>
            </a:r>
            <a:r>
              <a:rPr lang="ru-RU" dirty="0" smtClean="0"/>
              <a:t>осознавал </a:t>
            </a:r>
            <a:r>
              <a:rPr lang="ru-RU" dirty="0" smtClean="0"/>
              <a:t>себя художником</a:t>
            </a:r>
            <a:r>
              <a:rPr lang="ru-RU" dirty="0" smtClean="0"/>
              <a:t>,«</a:t>
            </a:r>
            <a:r>
              <a:rPr lang="ru-RU" dirty="0" smtClean="0"/>
              <a:t>революцией мобилизованным и призванным</a:t>
            </a:r>
            <a:r>
              <a:rPr lang="ru-RU" dirty="0" smtClean="0"/>
              <a:t>»:</a:t>
            </a:r>
          </a:p>
          <a:p>
            <a:pPr>
              <a:buNone/>
            </a:pPr>
            <a:endParaRPr lang="ru-RU" dirty="0" smtClean="0"/>
          </a:p>
          <a:p>
            <a:pPr marL="514350" indent="-514350">
              <a:buNone/>
            </a:pPr>
            <a:r>
              <a:rPr lang="ru-RU" dirty="0" smtClean="0"/>
              <a:t>1) Есенин</a:t>
            </a:r>
          </a:p>
          <a:p>
            <a:pPr marL="514350" indent="-514350">
              <a:buAutoNum type="arabicParenR"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2) </a:t>
            </a:r>
            <a:r>
              <a:rPr lang="ru-RU" dirty="0" smtClean="0"/>
              <a:t>Маяковский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3) </a:t>
            </a:r>
            <a:r>
              <a:rPr lang="ru-RU" dirty="0" smtClean="0"/>
              <a:t>Гумилёв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4) Блок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323528" y="6237312"/>
            <a:ext cx="10342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Ответ: 2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Тест по русскому языку. 10 класс.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dirty="0" smtClean="0"/>
              <a:t>Какому сословию принадлежит Обломов</a:t>
            </a:r>
            <a:r>
              <a:rPr lang="ru-RU" dirty="0" smtClean="0"/>
              <a:t>:</a:t>
            </a:r>
          </a:p>
          <a:p>
            <a:pPr>
              <a:buNone/>
            </a:pPr>
            <a:endParaRPr lang="ru-RU" dirty="0" smtClean="0"/>
          </a:p>
          <a:p>
            <a:pPr marL="514350" indent="-514350">
              <a:buNone/>
            </a:pPr>
            <a:r>
              <a:rPr lang="ru-RU" dirty="0" smtClean="0"/>
              <a:t>1) Купец</a:t>
            </a:r>
          </a:p>
          <a:p>
            <a:pPr marL="514350" indent="-514350">
              <a:buAutoNum type="arabicParenR"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2) </a:t>
            </a:r>
            <a:r>
              <a:rPr lang="ru-RU" dirty="0" smtClean="0"/>
              <a:t>Разночинец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3) </a:t>
            </a:r>
            <a:r>
              <a:rPr lang="ru-RU" dirty="0" smtClean="0"/>
              <a:t>Помещик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4) Мещанин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323528" y="6237312"/>
            <a:ext cx="10919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Ответ: 3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Тест по русскому языку. 10 класс.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dirty="0" smtClean="0"/>
              <a:t>Как называлось первое произведение Л.Н.Толстого</a:t>
            </a:r>
            <a:r>
              <a:rPr lang="ru-RU" dirty="0" smtClean="0"/>
              <a:t>:</a:t>
            </a:r>
          </a:p>
          <a:p>
            <a:pPr>
              <a:buNone/>
            </a:pPr>
            <a:endParaRPr lang="ru-RU" dirty="0" smtClean="0"/>
          </a:p>
          <a:p>
            <a:pPr marL="514350" indent="-514350">
              <a:buNone/>
            </a:pPr>
            <a:r>
              <a:rPr lang="ru-RU" dirty="0" smtClean="0"/>
              <a:t>1) «Детство»</a:t>
            </a:r>
          </a:p>
          <a:p>
            <a:pPr marL="514350" indent="-514350">
              <a:buAutoNum type="arabicParenR"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2) </a:t>
            </a:r>
            <a:r>
              <a:rPr lang="ru-RU" dirty="0" smtClean="0"/>
              <a:t>« </a:t>
            </a:r>
            <a:r>
              <a:rPr lang="ru-RU" dirty="0" smtClean="0"/>
              <a:t>Воскресенье</a:t>
            </a:r>
            <a:r>
              <a:rPr lang="ru-RU" dirty="0" smtClean="0"/>
              <a:t>»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3) «Плоды просвещения</a:t>
            </a:r>
            <a:r>
              <a:rPr lang="ru-RU" dirty="0" smtClean="0"/>
              <a:t>»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4) «Анна Каренина»</a:t>
            </a:r>
          </a:p>
          <a:p>
            <a:pPr>
              <a:buNone/>
            </a:pPr>
            <a:r>
              <a:rPr lang="ru-RU" dirty="0" smtClean="0"/>
              <a:t> 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323528" y="6237312"/>
            <a:ext cx="10342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Ответ: 1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Тест по русскому языку. 10 класс.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dirty="0" smtClean="0"/>
              <a:t>Как называлось родовое имение И.С.Тургенева</a:t>
            </a:r>
            <a:r>
              <a:rPr lang="ru-RU" dirty="0" smtClean="0"/>
              <a:t>:</a:t>
            </a:r>
          </a:p>
          <a:p>
            <a:pPr>
              <a:buNone/>
            </a:pPr>
            <a:endParaRPr lang="ru-RU" dirty="0" smtClean="0"/>
          </a:p>
          <a:p>
            <a:pPr marL="514350" indent="-514350">
              <a:buNone/>
            </a:pPr>
            <a:r>
              <a:rPr lang="ru-RU" dirty="0" smtClean="0"/>
              <a:t>1) </a:t>
            </a:r>
            <a:r>
              <a:rPr lang="ru-RU" dirty="0" err="1" smtClean="0"/>
              <a:t>Карабиха</a:t>
            </a:r>
            <a:endParaRPr lang="ru-RU" dirty="0" smtClean="0"/>
          </a:p>
          <a:p>
            <a:pPr marL="514350" indent="-514350">
              <a:buAutoNum type="arabicParenR"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2) </a:t>
            </a:r>
            <a:r>
              <a:rPr lang="ru-RU" dirty="0" err="1" smtClean="0"/>
              <a:t>Мураново</a:t>
            </a: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3) Ясная </a:t>
            </a:r>
            <a:r>
              <a:rPr lang="ru-RU" dirty="0" smtClean="0"/>
              <a:t>Поляна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4) </a:t>
            </a:r>
            <a:r>
              <a:rPr lang="ru-RU" dirty="0" err="1" smtClean="0"/>
              <a:t>Спасское-Лутовиновое</a:t>
            </a:r>
            <a:endParaRPr lang="ru-RU" dirty="0" smtClean="0"/>
          </a:p>
          <a:p>
            <a:pPr>
              <a:buNone/>
            </a:pP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323528" y="6237312"/>
            <a:ext cx="10919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Ответ: 4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Тест по русскому языку. 10 класс.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dirty="0" smtClean="0"/>
              <a:t>Назовите адресата любовной лирики А.А.Фета</a:t>
            </a:r>
            <a:r>
              <a:rPr lang="ru-RU" dirty="0" smtClean="0"/>
              <a:t>:</a:t>
            </a:r>
          </a:p>
          <a:p>
            <a:pPr>
              <a:buNone/>
            </a:pPr>
            <a:endParaRPr lang="ru-RU" dirty="0" smtClean="0"/>
          </a:p>
          <a:p>
            <a:pPr marL="514350" indent="-514350">
              <a:buNone/>
            </a:pPr>
            <a:r>
              <a:rPr lang="ru-RU" dirty="0" smtClean="0"/>
              <a:t>1) Мария </a:t>
            </a:r>
            <a:r>
              <a:rPr lang="ru-RU" dirty="0" err="1" smtClean="0"/>
              <a:t>Лазич</a:t>
            </a:r>
            <a:endParaRPr lang="ru-RU" dirty="0" smtClean="0"/>
          </a:p>
          <a:p>
            <a:pPr marL="514350" indent="-514350">
              <a:buAutoNum type="arabicParenR"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2) </a:t>
            </a:r>
            <a:r>
              <a:rPr lang="ru-RU" dirty="0" smtClean="0"/>
              <a:t>Е.А.Денисьева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3) </a:t>
            </a:r>
            <a:r>
              <a:rPr lang="ru-RU" dirty="0" smtClean="0"/>
              <a:t>А.П.Керн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4) Амалия </a:t>
            </a:r>
            <a:r>
              <a:rPr lang="ru-RU" dirty="0" err="1" smtClean="0"/>
              <a:t>Крюденер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 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323528" y="6237312"/>
            <a:ext cx="10919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Ответ: 1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Тест по русскому языку. 10 класс.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dirty="0" smtClean="0"/>
              <a:t>Назовите профессию Евгения Базарова</a:t>
            </a:r>
            <a:r>
              <a:rPr lang="ru-RU" dirty="0" smtClean="0"/>
              <a:t>:</a:t>
            </a:r>
          </a:p>
          <a:p>
            <a:pPr>
              <a:buNone/>
            </a:pPr>
            <a:endParaRPr lang="ru-RU" dirty="0" smtClean="0"/>
          </a:p>
          <a:p>
            <a:pPr marL="514350" indent="-514350">
              <a:buNone/>
            </a:pPr>
            <a:r>
              <a:rPr lang="ru-RU" dirty="0" smtClean="0"/>
              <a:t>1) Пахарь</a:t>
            </a:r>
          </a:p>
          <a:p>
            <a:pPr marL="514350" indent="-514350">
              <a:buAutoNum type="arabicParenR"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2) </a:t>
            </a:r>
            <a:r>
              <a:rPr lang="ru-RU" dirty="0" smtClean="0"/>
              <a:t>Учитель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3) </a:t>
            </a:r>
            <a:r>
              <a:rPr lang="ru-RU" dirty="0" smtClean="0"/>
              <a:t>Продавец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4) Доктор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323528" y="6237312"/>
            <a:ext cx="10342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Ответ: 4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Тест по русскому языку. 10 класс.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dirty="0" smtClean="0"/>
              <a:t>Какое </a:t>
            </a:r>
            <a:r>
              <a:rPr lang="ru-RU" dirty="0" err="1" smtClean="0"/>
              <a:t>офицальное</a:t>
            </a:r>
            <a:r>
              <a:rPr lang="ru-RU" dirty="0" smtClean="0"/>
              <a:t> звание </a:t>
            </a:r>
            <a:r>
              <a:rPr lang="ru-RU" dirty="0" smtClean="0"/>
              <a:t>А.С.Пушкина</a:t>
            </a:r>
          </a:p>
          <a:p>
            <a:pPr>
              <a:buNone/>
            </a:pPr>
            <a:endParaRPr lang="ru-RU" dirty="0" smtClean="0"/>
          </a:p>
          <a:p>
            <a:pPr marL="514350" indent="-514350">
              <a:buNone/>
            </a:pPr>
            <a:r>
              <a:rPr lang="ru-RU" dirty="0" smtClean="0"/>
              <a:t>1) Штаб-капитан</a:t>
            </a:r>
          </a:p>
          <a:p>
            <a:pPr marL="514350" indent="-514350">
              <a:buAutoNum type="arabicParenR"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2) Титулярный </a:t>
            </a:r>
            <a:r>
              <a:rPr lang="ru-RU" dirty="0" smtClean="0"/>
              <a:t>советник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3) </a:t>
            </a:r>
            <a:r>
              <a:rPr lang="ru-RU" dirty="0" smtClean="0"/>
              <a:t>Камер-юнкер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4) Мичман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323528" y="6237312"/>
            <a:ext cx="10919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Ответ: 3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Тест по русскому языку. 10 класс.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dirty="0" smtClean="0"/>
              <a:t>Один из этих авторов не писал произведения «Памятник</a:t>
            </a:r>
            <a:r>
              <a:rPr lang="ru-RU" dirty="0" smtClean="0"/>
              <a:t>»:</a:t>
            </a:r>
          </a:p>
          <a:p>
            <a:pPr>
              <a:buNone/>
            </a:pPr>
            <a:endParaRPr lang="ru-RU" dirty="0" smtClean="0"/>
          </a:p>
          <a:p>
            <a:pPr marL="514350" indent="-514350">
              <a:buNone/>
            </a:pPr>
            <a:r>
              <a:rPr lang="ru-RU" dirty="0" smtClean="0"/>
              <a:t>1) Ломоносов</a:t>
            </a:r>
          </a:p>
          <a:p>
            <a:pPr marL="514350" indent="-514350">
              <a:buAutoNum type="arabicParenR"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2) </a:t>
            </a:r>
            <a:r>
              <a:rPr lang="ru-RU" dirty="0" smtClean="0"/>
              <a:t>Лермонтов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3) </a:t>
            </a:r>
            <a:r>
              <a:rPr lang="ru-RU" dirty="0" smtClean="0"/>
              <a:t>Пушкин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4) Державин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323528" y="6237312"/>
            <a:ext cx="10919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Ответ: 2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8</TotalTime>
  <Words>585</Words>
  <Application>Microsoft Office PowerPoint</Application>
  <PresentationFormat>Экран (4:3)</PresentationFormat>
  <Paragraphs>216</Paragraphs>
  <Slides>20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Трек</vt:lpstr>
      <vt:lpstr>Тест по литературе.  10 класс.</vt:lpstr>
      <vt:lpstr>Тест по литературе. 10 класс.</vt:lpstr>
      <vt:lpstr>Тест по русскому языку. 10 класс.</vt:lpstr>
      <vt:lpstr>Тест по русскому языку. 10 класс.</vt:lpstr>
      <vt:lpstr>Тест по русскому языку. 10 класс.</vt:lpstr>
      <vt:lpstr>Тест по русскому языку. 10 класс.</vt:lpstr>
      <vt:lpstr>Тест по русскому языку. 10 класс.</vt:lpstr>
      <vt:lpstr>Тест по русскому языку. 10 класс.</vt:lpstr>
      <vt:lpstr>Тест по русскому языку. 10 класс.</vt:lpstr>
      <vt:lpstr>Тест по русскому языку. 10 класс.</vt:lpstr>
      <vt:lpstr>Тест по русскому языку. 10 класс.</vt:lpstr>
      <vt:lpstr>Тест по русскому языку. 10 класс.</vt:lpstr>
      <vt:lpstr>Тест по русскому языку. 10 класс.</vt:lpstr>
      <vt:lpstr>Тест по русскому языку. 10 класс.</vt:lpstr>
      <vt:lpstr>Тест по русскому языку. 10 класс.</vt:lpstr>
      <vt:lpstr>Тест по русскому языку. 10 класс.</vt:lpstr>
      <vt:lpstr>Тест по русскому языку. 10 класс.</vt:lpstr>
      <vt:lpstr>Тест по русскому языку. 10 класс.</vt:lpstr>
      <vt:lpstr>Тест по русскому языку. 10 класс.</vt:lpstr>
      <vt:lpstr>Тест по русскому языку. 10 класс.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Тест по литературе.  10 класс.</dc:title>
  <dc:creator>Камал Абакаров</dc:creator>
  <cp:lastModifiedBy>geroi9991</cp:lastModifiedBy>
  <cp:revision>2</cp:revision>
  <dcterms:created xsi:type="dcterms:W3CDTF">2015-05-14T17:40:02Z</dcterms:created>
  <dcterms:modified xsi:type="dcterms:W3CDTF">2015-05-14T17:58:20Z</dcterms:modified>
</cp:coreProperties>
</file>