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412776"/>
            <a:ext cx="7772400" cy="1975104"/>
          </a:xfrm>
        </p:spPr>
        <p:txBody>
          <a:bodyPr/>
          <a:lstStyle/>
          <a:p>
            <a:r>
              <a:rPr lang="ru-RU" dirty="0" smtClean="0"/>
              <a:t>Тест по литературе. </a:t>
            </a:r>
            <a:br>
              <a:rPr lang="ru-RU" dirty="0" smtClean="0"/>
            </a:br>
            <a:r>
              <a:rPr lang="ru-RU" dirty="0" smtClean="0"/>
              <a:t>10 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русского языка и литературы </a:t>
            </a:r>
            <a:r>
              <a:rPr lang="ru-RU" dirty="0" err="1" smtClean="0"/>
              <a:t>Аджиева</a:t>
            </a:r>
            <a:r>
              <a:rPr lang="ru-RU" dirty="0" smtClean="0"/>
              <a:t> А.Т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русскому языку. 10 класс.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Кто автор романа «Господа Головлёвы</a:t>
            </a:r>
            <a:r>
              <a:rPr lang="ru-RU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1) Чехов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smtClean="0"/>
              <a:t>Достоевский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 smtClean="0"/>
              <a:t>Горький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 Салтыков-Щедрин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37312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русскому языку. 10 класс.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Кто из поэтов был женат на Анне Ахматовой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1) </a:t>
            </a:r>
            <a:r>
              <a:rPr lang="ru-RU" dirty="0" smtClean="0"/>
              <a:t>Гумилёв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smtClean="0"/>
              <a:t>Блок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 smtClean="0"/>
              <a:t>Горький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 Фет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37312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русскому языку. 10 класс.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Как ознаменован ХХ век русской литературы: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marL="514350" indent="-514350">
              <a:buNone/>
            </a:pPr>
            <a:r>
              <a:rPr lang="ru-RU" dirty="0" smtClean="0"/>
              <a:t>1) </a:t>
            </a:r>
            <a:r>
              <a:rPr lang="ru-RU" dirty="0" err="1" smtClean="0"/>
              <a:t>Серебрянный</a:t>
            </a: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smtClean="0"/>
              <a:t>Золотой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 smtClean="0"/>
              <a:t>Бронзовый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 Каменный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37312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1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русскому языку. 10 класс.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Первый писатель получивший Нобелевскую премию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1) Куприн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smtClean="0"/>
              <a:t>Пушкин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 smtClean="0"/>
              <a:t>Чехов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 Бунин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37312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русскому языку. 10 класс.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Образы Обломова и </a:t>
            </a:r>
            <a:r>
              <a:rPr lang="ru-RU" dirty="0" err="1" smtClean="0"/>
              <a:t>Штольца</a:t>
            </a:r>
            <a:r>
              <a:rPr lang="ru-RU" dirty="0" smtClean="0"/>
              <a:t> вводятся в роман по принципу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1) Дополнения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Взаимного </a:t>
            </a:r>
            <a:r>
              <a:rPr lang="ru-RU" dirty="0" smtClean="0"/>
              <a:t>исключения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 smtClean="0"/>
              <a:t>Антитезы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 Сравнения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37312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русскому языку. 10 класс.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Тургенев написал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1) « </a:t>
            </a:r>
            <a:r>
              <a:rPr lang="ru-RU" dirty="0" smtClean="0"/>
              <a:t>Записки охотника</a:t>
            </a:r>
            <a:r>
              <a:rPr lang="ru-RU" dirty="0" smtClean="0"/>
              <a:t>»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  «Записки врача</a:t>
            </a:r>
            <a:r>
              <a:rPr lang="ru-RU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«Записки из дома</a:t>
            </a:r>
            <a:r>
              <a:rPr lang="ru-RU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 «Записки на рукаве»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37312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русскому языку. 10 класс.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Почему </a:t>
            </a:r>
            <a:r>
              <a:rPr lang="ru-RU" dirty="0" err="1" smtClean="0"/>
              <a:t>Флягин</a:t>
            </a:r>
            <a:r>
              <a:rPr lang="ru-RU" dirty="0" smtClean="0"/>
              <a:t> убил Грушу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1) Чтобы </a:t>
            </a:r>
            <a:r>
              <a:rPr lang="ru-RU" dirty="0" smtClean="0"/>
              <a:t>Груша не вернулась к </a:t>
            </a:r>
            <a:r>
              <a:rPr lang="ru-RU" dirty="0" smtClean="0"/>
              <a:t>князю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  </a:t>
            </a:r>
            <a:r>
              <a:rPr lang="ru-RU" dirty="0" smtClean="0"/>
              <a:t>Случайно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Из-за неразделенной </a:t>
            </a:r>
            <a:r>
              <a:rPr lang="ru-RU" dirty="0" smtClean="0"/>
              <a:t>любви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 Чтобы спасти её от </a:t>
            </a:r>
            <a:r>
              <a:rPr lang="ru-RU" dirty="0" err="1" smtClean="0"/>
              <a:t>самоубиства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37312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4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русскому языку. 10 класс.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err="1" smtClean="0"/>
              <a:t>Основнная</a:t>
            </a:r>
            <a:r>
              <a:rPr lang="ru-RU" dirty="0" smtClean="0"/>
              <a:t> тема цикла «Записки охотника</a:t>
            </a:r>
            <a:r>
              <a:rPr lang="ru-RU" dirty="0" smtClean="0"/>
              <a:t>»: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1) Крестьянского быта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Русская </a:t>
            </a:r>
            <a:r>
              <a:rPr lang="ru-RU" dirty="0" smtClean="0"/>
              <a:t>природа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Взаимоотношения крестьян и </a:t>
            </a:r>
            <a:r>
              <a:rPr lang="ru-RU" dirty="0" smtClean="0"/>
              <a:t>помещиков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 Взаимоотношения в крестьянской среде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37312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1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русскому языку. 10 класс.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Кто из поэтов не принадлежит к Серебряному веку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1) Хлебников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smtClean="0"/>
              <a:t>Фет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 smtClean="0"/>
              <a:t>Пастернак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 Бальмонт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37312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2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русскому языку. 10 класс.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Какое из стихотворений не принадлежит А.Блоку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1) «Незнакомка»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«</a:t>
            </a:r>
            <a:r>
              <a:rPr lang="ru-RU" dirty="0" err="1" smtClean="0"/>
              <a:t>Несказанное,синее,нежное</a:t>
            </a:r>
            <a:r>
              <a:rPr lang="ru-RU" dirty="0" smtClean="0"/>
              <a:t>..»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«Вхожу в тёмные храмы</a:t>
            </a:r>
            <a:r>
              <a:rPr lang="ru-RU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 «Русь»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37312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2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литературе. 10 класс.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Какому направлению принадлежат произведения </a:t>
            </a:r>
            <a:r>
              <a:rPr lang="ru-RU" dirty="0" err="1" smtClean="0"/>
              <a:t>Тургенева,Гончарова</a:t>
            </a:r>
            <a:r>
              <a:rPr lang="ru-RU" dirty="0" smtClean="0"/>
              <a:t> и Островского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1) Классицизм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smtClean="0"/>
              <a:t>Реализм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 smtClean="0"/>
              <a:t>Романтизм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 Сентиментализм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37312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русскому языку. 10 класс.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Кто из поэтов Серебряного века </a:t>
            </a:r>
            <a:r>
              <a:rPr lang="ru-RU" dirty="0" smtClean="0"/>
              <a:t>осознавал </a:t>
            </a:r>
            <a:r>
              <a:rPr lang="ru-RU" dirty="0" smtClean="0"/>
              <a:t>себя художником</a:t>
            </a:r>
            <a:r>
              <a:rPr lang="ru-RU" dirty="0" smtClean="0"/>
              <a:t>,«</a:t>
            </a:r>
            <a:r>
              <a:rPr lang="ru-RU" dirty="0" smtClean="0"/>
              <a:t>революцией мобилизованным и призванным</a:t>
            </a:r>
            <a:r>
              <a:rPr lang="ru-RU" dirty="0" smtClean="0"/>
              <a:t>»: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1) Есенин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smtClean="0"/>
              <a:t>Маяковский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 smtClean="0"/>
              <a:t>Гумилёв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 Блок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37312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русскому языку. 10 класс.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Какому сословию принадлежит Обломов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1) Купец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smtClean="0"/>
              <a:t>Разночинец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 smtClean="0"/>
              <a:t>Помещик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 Мещанин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37312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3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русскому языку. 10 класс.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Как называлось первое произведение Л.Н.Толстого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1) «Детство»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smtClean="0"/>
              <a:t>« </a:t>
            </a:r>
            <a:r>
              <a:rPr lang="ru-RU" dirty="0" smtClean="0"/>
              <a:t>Воскресенье</a:t>
            </a:r>
            <a:r>
              <a:rPr lang="ru-RU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«Плоды просвещения</a:t>
            </a:r>
            <a:r>
              <a:rPr lang="ru-RU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 «Анна Каренина»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37312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русскому языку. 10 класс.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Как называлось родовое имение И.С.Тургенева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1) </a:t>
            </a:r>
            <a:r>
              <a:rPr lang="ru-RU" dirty="0" err="1" smtClean="0"/>
              <a:t>Карабиха</a:t>
            </a: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err="1" smtClean="0"/>
              <a:t>Мураново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Ясная </a:t>
            </a:r>
            <a:r>
              <a:rPr lang="ru-RU" dirty="0" smtClean="0"/>
              <a:t>Поляна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 </a:t>
            </a:r>
            <a:r>
              <a:rPr lang="ru-RU" dirty="0" err="1" smtClean="0"/>
              <a:t>Спасское-Лутовиновое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37312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4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русскому языку. 10 класс.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Назовите адресата любовной лирики А.А.Фета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1) Мария </a:t>
            </a:r>
            <a:r>
              <a:rPr lang="ru-RU" dirty="0" err="1" smtClean="0"/>
              <a:t>Лазич</a:t>
            </a: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smtClean="0"/>
              <a:t>Е.А.Денисьева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 smtClean="0"/>
              <a:t>А.П.Керн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 Амалия </a:t>
            </a:r>
            <a:r>
              <a:rPr lang="ru-RU" dirty="0" err="1" smtClean="0"/>
              <a:t>Крюденер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37312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1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русскому языку. 10 класс.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Назовите профессию Евгения Базарова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1) Пахарь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smtClean="0"/>
              <a:t>Учитель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 smtClean="0"/>
              <a:t>Продавец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 Доктор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37312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русскому языку. 10 класс.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Какое </a:t>
            </a:r>
            <a:r>
              <a:rPr lang="ru-RU" dirty="0" err="1" smtClean="0"/>
              <a:t>офицальное</a:t>
            </a:r>
            <a:r>
              <a:rPr lang="ru-RU" dirty="0" smtClean="0"/>
              <a:t> звание </a:t>
            </a:r>
            <a:r>
              <a:rPr lang="ru-RU" dirty="0" smtClean="0"/>
              <a:t>А.С.Пушкина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1) Штаб-капитан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Титулярный </a:t>
            </a:r>
            <a:r>
              <a:rPr lang="ru-RU" dirty="0" smtClean="0"/>
              <a:t>советник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 smtClean="0"/>
              <a:t>Камер-юнкер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 Мичман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37312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3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по русскому языку. 10 класс.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Один из этих авторов не писал произведения «Памятник</a:t>
            </a:r>
            <a:r>
              <a:rPr lang="ru-RU" dirty="0" smtClean="0"/>
              <a:t>»: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1) Ломоносов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smtClean="0"/>
              <a:t>Лермонтов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 smtClean="0"/>
              <a:t>Пушкин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 Державин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37312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2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</TotalTime>
  <Words>585</Words>
  <Application>Microsoft Office PowerPoint</Application>
  <PresentationFormat>Экран (4:3)</PresentationFormat>
  <Paragraphs>216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Тест по литературе.  10 класс.</vt:lpstr>
      <vt:lpstr>Тест по литературе. 10 класс.</vt:lpstr>
      <vt:lpstr>Тест по русскому языку. 10 класс.</vt:lpstr>
      <vt:lpstr>Тест по русскому языку. 10 класс.</vt:lpstr>
      <vt:lpstr>Тест по русскому языку. 10 класс.</vt:lpstr>
      <vt:lpstr>Тест по русскому языку. 10 класс.</vt:lpstr>
      <vt:lpstr>Тест по русскому языку. 10 класс.</vt:lpstr>
      <vt:lpstr>Тест по русскому языку. 10 класс.</vt:lpstr>
      <vt:lpstr>Тест по русскому языку. 10 класс.</vt:lpstr>
      <vt:lpstr>Тест по русскому языку. 10 класс.</vt:lpstr>
      <vt:lpstr>Тест по русскому языку. 10 класс.</vt:lpstr>
      <vt:lpstr>Тест по русскому языку. 10 класс.</vt:lpstr>
      <vt:lpstr>Тест по русскому языку. 10 класс.</vt:lpstr>
      <vt:lpstr>Тест по русскому языку. 10 класс.</vt:lpstr>
      <vt:lpstr>Тест по русскому языку. 10 класс.</vt:lpstr>
      <vt:lpstr>Тест по русскому языку. 10 класс.</vt:lpstr>
      <vt:lpstr>Тест по русскому языку. 10 класс.</vt:lpstr>
      <vt:lpstr>Тест по русскому языку. 10 класс.</vt:lpstr>
      <vt:lpstr>Тест по русскому языку. 10 класс.</vt:lpstr>
      <vt:lpstr>Тест по русскому языку. 10 класс.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литературе.  10 класс.</dc:title>
  <dc:creator>Камал Абакаров</dc:creator>
  <cp:lastModifiedBy>geroi9991</cp:lastModifiedBy>
  <cp:revision>2</cp:revision>
  <dcterms:created xsi:type="dcterms:W3CDTF">2015-05-14T17:40:02Z</dcterms:created>
  <dcterms:modified xsi:type="dcterms:W3CDTF">2015-05-14T17:58:20Z</dcterms:modified>
</cp:coreProperties>
</file>