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литературе. </a:t>
            </a:r>
            <a:br>
              <a:rPr lang="ru-RU" dirty="0" smtClean="0"/>
            </a:br>
            <a:r>
              <a:rPr lang="ru-RU" dirty="0" smtClean="0"/>
              <a:t>9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русского языка и литературы </a:t>
            </a:r>
            <a:r>
              <a:rPr lang="ru-RU" dirty="0" err="1" smtClean="0"/>
              <a:t>Аджиева</a:t>
            </a:r>
            <a:r>
              <a:rPr lang="ru-RU" dirty="0" smtClean="0"/>
              <a:t> А.Т.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Фрагмент какого стихотворения приведен ниже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Пока </a:t>
            </a:r>
            <a:r>
              <a:rPr lang="ru-RU" i="1" dirty="0" smtClean="0"/>
              <a:t>свободою горим,</a:t>
            </a:r>
          </a:p>
          <a:p>
            <a:pPr>
              <a:buNone/>
            </a:pPr>
            <a:r>
              <a:rPr lang="ru-RU" i="1" dirty="0" smtClean="0"/>
              <a:t>Пока сердца для чести живы,</a:t>
            </a:r>
          </a:p>
          <a:p>
            <a:pPr>
              <a:buNone/>
            </a:pPr>
            <a:r>
              <a:rPr lang="ru-RU" i="1" dirty="0" smtClean="0"/>
              <a:t>Мой друг, отчизне посвятим</a:t>
            </a:r>
          </a:p>
          <a:p>
            <a:pPr>
              <a:buNone/>
            </a:pPr>
            <a:r>
              <a:rPr lang="ru-RU" i="1" dirty="0" smtClean="0"/>
              <a:t>Души прекрасные порывы</a:t>
            </a:r>
            <a:r>
              <a:rPr lang="ru-RU" i="1" dirty="0" smtClean="0"/>
              <a:t>!</a:t>
            </a:r>
          </a:p>
          <a:p>
            <a:pPr>
              <a:buNone/>
            </a:pP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«</a:t>
            </a:r>
            <a:r>
              <a:rPr lang="ru-RU" i="1" dirty="0" smtClean="0"/>
              <a:t>К Чаадаеву</a:t>
            </a:r>
            <a:r>
              <a:rPr lang="ru-RU" i="1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« </a:t>
            </a:r>
            <a:r>
              <a:rPr lang="ru-RU" i="1" dirty="0" smtClean="0"/>
              <a:t>К морю»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45333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Фрагмент какого стихотворения приведен ниже</a:t>
            </a:r>
          </a:p>
          <a:p>
            <a:pPr>
              <a:buNone/>
            </a:pPr>
            <a:r>
              <a:rPr lang="ru-RU" i="1" dirty="0" smtClean="0"/>
              <a:t>Унылая пора! Очей очарованье!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Приятна мне твоя прощальная краса –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Люблю я пышное природы увяданье,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 багрец и золото одетые леса</a:t>
            </a:r>
            <a:r>
              <a:rPr lang="ru-RU" i="1" dirty="0" smtClean="0"/>
              <a:t>…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 «</a:t>
            </a:r>
            <a:r>
              <a:rPr lang="ru-RU" i="1" dirty="0" smtClean="0"/>
              <a:t>Осень</a:t>
            </a:r>
            <a:r>
              <a:rPr lang="ru-RU" i="1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 «</a:t>
            </a:r>
            <a:r>
              <a:rPr lang="ru-RU" i="1" dirty="0" smtClean="0"/>
              <a:t>В Сибирь»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 основе произведения «Слово о полку Игореве</a:t>
            </a:r>
            <a:r>
              <a:rPr lang="ru-RU" b="1" dirty="0" smtClean="0"/>
              <a:t>»: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историческая </a:t>
            </a:r>
            <a:r>
              <a:rPr lang="ru-RU" dirty="0" smtClean="0"/>
              <a:t>реальность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художественный </a:t>
            </a:r>
            <a:r>
              <a:rPr lang="ru-RU" dirty="0" smtClean="0"/>
              <a:t>вымысел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фантастика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М.В. Ломоносова считают основоположником русского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романтизма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сентиментализма;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классицизма;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«Путешествие из Петербурга в Москву» А.Н.Радищева написано в жанре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психологического </a:t>
            </a:r>
            <a:r>
              <a:rPr lang="ru-RU" dirty="0" smtClean="0"/>
              <a:t>очерка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путевых </a:t>
            </a:r>
            <a:r>
              <a:rPr lang="ru-RU" dirty="0" smtClean="0"/>
              <a:t>заметок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повести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Стихотворение М.Ю. Лермонтова «Смерть поэта» отличает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</a:t>
            </a:r>
            <a:r>
              <a:rPr lang="ru-RU" dirty="0" smtClean="0"/>
              <a:t>постоянных эпитетов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</a:t>
            </a:r>
            <a:r>
              <a:rPr lang="ru-RU" dirty="0" smtClean="0"/>
              <a:t>славянизмов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изменение </a:t>
            </a:r>
            <a:r>
              <a:rPr lang="ru-RU" dirty="0" smtClean="0"/>
              <a:t>ритма.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«Двойник» Печорина в романе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Грушницкий;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Вернер;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</a:t>
            </a:r>
            <a:r>
              <a:rPr lang="ru-RU" dirty="0" smtClean="0"/>
              <a:t>Вера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«Теория трёх штилей» М.В. Ломоносова предписывала</a:t>
            </a:r>
            <a:r>
              <a:rPr lang="ru-RU" b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активно </a:t>
            </a:r>
            <a:r>
              <a:rPr lang="ru-RU" dirty="0" smtClean="0"/>
              <a:t>использовать </a:t>
            </a:r>
            <a:r>
              <a:rPr lang="ru-RU" dirty="0" smtClean="0"/>
              <a:t>просторечные </a:t>
            </a:r>
            <a:r>
              <a:rPr lang="ru-RU" dirty="0" smtClean="0"/>
              <a:t>слова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каждому </a:t>
            </a:r>
            <a:r>
              <a:rPr lang="ru-RU" dirty="0" smtClean="0"/>
              <a:t>жанру должна соответствовать своя лексика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смешивать </a:t>
            </a:r>
            <a:r>
              <a:rPr lang="ru-RU" dirty="0" smtClean="0"/>
              <a:t>три стиля.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Композиция романа «Герой нашего времени»:</a:t>
            </a:r>
            <a:endParaRPr lang="ru-RU" dirty="0" smtClean="0"/>
          </a:p>
          <a:p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последовательная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с нарушенной хронологией;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рамочная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45333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Перед возможной смертью (перед дуэлью) Печорин думал:</a:t>
            </a:r>
            <a:endParaRPr lang="ru-RU" dirty="0" smtClean="0"/>
          </a:p>
          <a:p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 </a:t>
            </a:r>
            <a:r>
              <a:rPr lang="ru-RU" dirty="0" smtClean="0"/>
              <a:t>своих родных;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 </a:t>
            </a:r>
            <a:r>
              <a:rPr lang="ru-RU" dirty="0" smtClean="0"/>
              <a:t>себе;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 </a:t>
            </a:r>
            <a:r>
              <a:rPr lang="ru-RU" dirty="0" smtClean="0"/>
              <a:t>любимой женщине.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45333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Древнерусская литература</a:t>
            </a:r>
            <a:r>
              <a:rPr lang="ru-RU" i="1" dirty="0" smtClean="0"/>
              <a:t> относится к 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12 </a:t>
            </a:r>
            <a:r>
              <a:rPr lang="ru-RU" i="1" dirty="0" smtClean="0"/>
              <a:t>веку;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11-13 </a:t>
            </a:r>
            <a:r>
              <a:rPr lang="ru-RU" i="1" dirty="0" smtClean="0"/>
              <a:t>векам;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11-17 </a:t>
            </a:r>
            <a:r>
              <a:rPr lang="ru-RU" i="1" dirty="0" smtClean="0"/>
              <a:t>векам.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Жанр произведения Н.В. Гоголя «Мёртвые души»:</a:t>
            </a:r>
            <a:endParaRPr lang="ru-RU" dirty="0" smtClean="0"/>
          </a:p>
          <a:p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поэма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роман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повесть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Произведения</a:t>
            </a:r>
            <a:r>
              <a:rPr lang="ru-RU" i="1" dirty="0" smtClean="0"/>
              <a:t> </a:t>
            </a:r>
            <a:r>
              <a:rPr lang="ru-RU" b="1" i="1" dirty="0" smtClean="0"/>
              <a:t>древнерусской литературы</a:t>
            </a:r>
            <a:r>
              <a:rPr lang="ru-RU" i="1" dirty="0" smtClean="0"/>
              <a:t> – это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(</a:t>
            </a:r>
            <a:r>
              <a:rPr lang="ru-RU" i="1" dirty="0" smtClean="0"/>
              <a:t>отметь лишнее):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 </a:t>
            </a:r>
            <a:r>
              <a:rPr lang="ru-RU" dirty="0" smtClean="0"/>
              <a:t>«</a:t>
            </a:r>
            <a:r>
              <a:rPr lang="ru-RU" dirty="0" smtClean="0"/>
              <a:t>Повесть временных лет».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 smtClean="0"/>
              <a:t>Горе от ума».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 smtClean="0"/>
              <a:t>Слово о полку Игореве».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 smtClean="0"/>
              <a:t>Повесть о Петре и </a:t>
            </a:r>
            <a:r>
              <a:rPr lang="ru-RU" dirty="0" err="1" smtClean="0"/>
              <a:t>Февронии</a:t>
            </a:r>
            <a:r>
              <a:rPr lang="ru-RU" dirty="0" smtClean="0"/>
              <a:t> Муромских».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dirty="0" smtClean="0"/>
              <a:t>Евгений Онегин».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Авторы и произведения русской литературы 18 века</a:t>
            </a:r>
            <a:r>
              <a:rPr lang="ru-RU" i="1" dirty="0" smtClean="0"/>
              <a:t> - это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(</a:t>
            </a:r>
            <a:r>
              <a:rPr lang="ru-RU" i="1" u="sng" dirty="0" smtClean="0"/>
              <a:t>отметь лишнее</a:t>
            </a:r>
            <a:r>
              <a:rPr lang="ru-RU" i="1" dirty="0" smtClean="0"/>
              <a:t>):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 </a:t>
            </a:r>
            <a:r>
              <a:rPr lang="ru-RU" i="1" dirty="0" smtClean="0"/>
              <a:t>М.В.Ломоносов</a:t>
            </a:r>
            <a:r>
              <a:rPr lang="ru-RU" i="1" dirty="0" smtClean="0"/>
              <a:t>.  «Ода на день восшествия…1747 года</a:t>
            </a:r>
            <a:r>
              <a:rPr lang="ru-RU" i="1" dirty="0" smtClean="0"/>
              <a:t>».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 Г</a:t>
            </a:r>
            <a:r>
              <a:rPr lang="ru-RU" i="1" dirty="0" smtClean="0"/>
              <a:t>. Р. Державин. «</a:t>
            </a:r>
            <a:r>
              <a:rPr lang="ru-RU" i="1" dirty="0" err="1" smtClean="0"/>
              <a:t>Фелица</a:t>
            </a:r>
            <a:r>
              <a:rPr lang="ru-RU" i="1" dirty="0" smtClean="0"/>
              <a:t>».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 М</a:t>
            </a:r>
            <a:r>
              <a:rPr lang="ru-RU" i="1" dirty="0" smtClean="0"/>
              <a:t>. А. Шолохов. «Судьба человека</a:t>
            </a:r>
            <a:r>
              <a:rPr lang="ru-RU" i="1" dirty="0" smtClean="0"/>
              <a:t>».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 </a:t>
            </a:r>
            <a:r>
              <a:rPr lang="ru-RU" i="1" dirty="0" smtClean="0"/>
              <a:t>Д.И.Фонвизин</a:t>
            </a:r>
            <a:r>
              <a:rPr lang="ru-RU" i="1" dirty="0" smtClean="0"/>
              <a:t>. «Недоросль</a:t>
            </a:r>
            <a:r>
              <a:rPr lang="ru-RU" i="1" dirty="0" smtClean="0"/>
              <a:t>».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 </a:t>
            </a:r>
            <a:r>
              <a:rPr lang="ru-RU" i="1" dirty="0" smtClean="0"/>
              <a:t>Н.М. Карамзин. «Бедная Лиза».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 Русские романтики</a:t>
            </a:r>
            <a:r>
              <a:rPr lang="ru-RU" i="1" dirty="0" smtClean="0"/>
              <a:t> – это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(отметь лишнее) 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К.Ф</a:t>
            </a:r>
            <a:r>
              <a:rPr lang="ru-RU" i="1" dirty="0" smtClean="0"/>
              <a:t>. Рылеев</a:t>
            </a:r>
            <a:r>
              <a:rPr lang="ru-RU" i="1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 В.А.Жуковский</a:t>
            </a:r>
            <a:r>
              <a:rPr lang="ru-RU" i="1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 А.С.Пушкин,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 М.Ю. Лермонтов</a:t>
            </a:r>
            <a:r>
              <a:rPr lang="ru-RU" i="1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 А.Н</a:t>
            </a:r>
            <a:r>
              <a:rPr lang="ru-RU" i="1" dirty="0" smtClean="0"/>
              <a:t>. . Островский.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45333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А.С.Пушкин родился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  в Москве</a:t>
            </a:r>
            <a:r>
              <a:rPr lang="ru-RU" i="1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  в Санкт-Петербурге</a:t>
            </a:r>
            <a:r>
              <a:rPr lang="ru-RU" i="1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  в Михайловском.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В лицее Пушкин написал</a:t>
            </a:r>
            <a:r>
              <a:rPr lang="ru-RU" b="1" i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Воспоминания </a:t>
            </a:r>
            <a:r>
              <a:rPr lang="ru-RU" i="1" dirty="0" smtClean="0"/>
              <a:t>в Царском Селе</a:t>
            </a:r>
            <a:r>
              <a:rPr lang="ru-RU" i="1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«</a:t>
            </a:r>
            <a:r>
              <a:rPr lang="ru-RU" i="1" dirty="0" smtClean="0"/>
              <a:t>Деревня</a:t>
            </a:r>
            <a:r>
              <a:rPr lang="ru-RU" i="1" dirty="0" smtClean="0"/>
              <a:t>»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«</a:t>
            </a:r>
            <a:r>
              <a:rPr lang="ru-RU" i="1" dirty="0" err="1" smtClean="0"/>
              <a:t>Лицинию</a:t>
            </a:r>
            <a:r>
              <a:rPr lang="ru-RU" i="1" dirty="0" smtClean="0"/>
              <a:t>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Кто из великих поэтов 18 века  «в гроб сходя, благословил» поэта?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Ломоносов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Державин</a:t>
            </a:r>
          </a:p>
          <a:p>
            <a:pPr marL="514350" indent="-514350">
              <a:buFont typeface="+mj-lt"/>
              <a:buAutoNum type="arabicPeriod"/>
            </a:pP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Чехов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5253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19 октября в жизни А.С. Пушкина</a:t>
            </a:r>
            <a:r>
              <a:rPr lang="ru-RU" b="1" i="1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день </a:t>
            </a:r>
            <a:r>
              <a:rPr lang="ru-RU" i="1" dirty="0" smtClean="0"/>
              <a:t>открытия Царскосельского лицея и встречи с лицейскими </a:t>
            </a:r>
            <a:r>
              <a:rPr lang="ru-RU" i="1" dirty="0" smtClean="0"/>
              <a:t>друзьями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день </a:t>
            </a:r>
            <a:r>
              <a:rPr lang="ru-RU" i="1" dirty="0" smtClean="0"/>
              <a:t>окончания Лицея.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45333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354</Words>
  <Application>Microsoft Office PowerPoint</Application>
  <PresentationFormat>Экран (4:3)</PresentationFormat>
  <Paragraphs>171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Тест по литературе.  9 класс.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литературе.  9 класс.</dc:title>
  <dc:creator>Камал Абакаров</dc:creator>
  <cp:lastModifiedBy>geroi9991</cp:lastModifiedBy>
  <cp:revision>3</cp:revision>
  <dcterms:created xsi:type="dcterms:W3CDTF">2015-05-14T16:41:48Z</dcterms:created>
  <dcterms:modified xsi:type="dcterms:W3CDTF">2015-05-14T17:07:48Z</dcterms:modified>
</cp:coreProperties>
</file>