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2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65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5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72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057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570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992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472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254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92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35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07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93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20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25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211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33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58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C9E2ED3-CEE8-4850-A79A-6B7F698C2BAB}" type="datetimeFigureOut">
              <a:rPr lang="ru-RU" smtClean="0"/>
              <a:t>13.05.2015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C1ADF-4C67-433C-9A92-FA5680FBA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8784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8 класс.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русского языка и литературы </a:t>
            </a:r>
            <a:r>
              <a:rPr lang="ru-RU" dirty="0" err="1" smtClean="0"/>
              <a:t>аджиева</a:t>
            </a:r>
            <a:r>
              <a:rPr lang="ru-RU" dirty="0" smtClean="0"/>
              <a:t> </a:t>
            </a:r>
            <a:r>
              <a:rPr lang="ru-RU" dirty="0" err="1" smtClean="0"/>
              <a:t>а.т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4513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 по русскому языку. 8 класс.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8"/>
            <a:ext cx="9183688" cy="419548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Укажите предложение с ошибкой в характеристике дополнения.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Виктор подарил сестре картину</a:t>
            </a:r>
            <a:r>
              <a:rPr lang="ru-RU" i="1" dirty="0" smtClean="0"/>
              <a:t>.(Картину – </a:t>
            </a:r>
            <a:r>
              <a:rPr lang="ru-RU" dirty="0" smtClean="0"/>
              <a:t>прямое дополнение</a:t>
            </a:r>
            <a:r>
              <a:rPr lang="ru-RU" i="1" dirty="0" smtClean="0"/>
              <a:t> 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Картина была подарена Виктором. (</a:t>
            </a:r>
            <a:r>
              <a:rPr lang="ru-RU" i="1" dirty="0" smtClean="0"/>
              <a:t>Виктором – </a:t>
            </a:r>
            <a:r>
              <a:rPr lang="ru-RU" dirty="0" smtClean="0"/>
              <a:t>косвенное дополнение)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Около полуночи принесли телеграмму. </a:t>
            </a:r>
            <a:r>
              <a:rPr lang="ru-RU" i="1" dirty="0" smtClean="0"/>
              <a:t>(Телеграмму – </a:t>
            </a:r>
            <a:r>
              <a:rPr lang="ru-RU" dirty="0" smtClean="0"/>
              <a:t>косвенное дополнение</a:t>
            </a:r>
            <a:r>
              <a:rPr lang="ru-RU" i="1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Археологи рассказывали о раскопках</a:t>
            </a:r>
            <a:r>
              <a:rPr lang="ru-RU" i="1" dirty="0" smtClean="0"/>
              <a:t>. ((о) раскопках – </a:t>
            </a:r>
            <a:r>
              <a:rPr lang="ru-RU" dirty="0" smtClean="0"/>
              <a:t>косвенное дополнение</a:t>
            </a:r>
            <a:r>
              <a:rPr lang="ru-RU" i="1" dirty="0" smtClean="0"/>
              <a:t>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820513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 по русскому языку. 8 класс.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Укажите предложение, в котором неверно выделено определение.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 доме стояла </a:t>
            </a:r>
            <a:r>
              <a:rPr lang="ru-RU" b="1" dirty="0" smtClean="0"/>
              <a:t>тишина</a:t>
            </a:r>
            <a:r>
              <a:rPr lang="ru-RU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 лесу было много </a:t>
            </a:r>
            <a:r>
              <a:rPr lang="ru-RU" b="1" dirty="0" smtClean="0"/>
              <a:t>малины</a:t>
            </a:r>
            <a:r>
              <a:rPr lang="ru-RU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 библиотеке я нашел нужную </a:t>
            </a:r>
            <a:r>
              <a:rPr lang="ru-RU" b="1" dirty="0" smtClean="0"/>
              <a:t>книгу.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Добавь в бульон немного </a:t>
            </a:r>
            <a:r>
              <a:rPr lang="ru-RU" b="1" dirty="0" smtClean="0"/>
              <a:t>воды.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5972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 по русскому языку. 8 класс.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36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8 класс.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4293" y="1432432"/>
            <a:ext cx="8946541" cy="4717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Укажите неверное утверждение.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Второстепенные члены предложения не входят в грамматическую основу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Грамматические значения второстепенных членов распознаются по вопросам.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Второстепенные члены поясняют главные или другие второстепенные члены.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Второстепенные члены не поясняют главные или другие второстепенные члены.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033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 по русскому языку. 8 класс.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Дополнение –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Второстепенный член предложения, обозначающий качества,  свойства и признаки предметов и явлений.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Второстепенный член предложения, обозначающий различные обстоятельства, при которых происходит действие, и отвечающий на вопросы о месте, времени, причине, цели, образе действия.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Главный член двусоставного предложения, который обозначает действие.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Второстепенный член предложения, который обозначает предмет, поясняет сказуемое или другой член предложения.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250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 по русскому языку. 8 класс.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Дополнение отвечает на вопросы: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Кто? И что?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Какой? Какая? Какое? Какие?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Косвенных падежей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Где? Куда? Откуда?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7303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 по русскому языку. 8 класс.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каком предложении выделенное слово является дополнением?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Он выбрал профессию </a:t>
            </a:r>
            <a:r>
              <a:rPr lang="ru-RU" b="1" dirty="0" smtClean="0"/>
              <a:t>врача</a:t>
            </a:r>
            <a:r>
              <a:rPr lang="ru-RU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Он </a:t>
            </a:r>
            <a:r>
              <a:rPr lang="ru-RU" b="1" dirty="0" smtClean="0"/>
              <a:t>выбрал</a:t>
            </a:r>
            <a:r>
              <a:rPr lang="ru-RU" dirty="0" smtClean="0"/>
              <a:t> </a:t>
            </a:r>
            <a:r>
              <a:rPr lang="ru-RU" b="1" dirty="0" smtClean="0"/>
              <a:t>профессию </a:t>
            </a:r>
            <a:r>
              <a:rPr lang="ru-RU" dirty="0" smtClean="0"/>
              <a:t>врача.</a:t>
            </a:r>
          </a:p>
          <a:p>
            <a:pPr marL="457200" indent="-457200">
              <a:buFont typeface="+mj-lt"/>
              <a:buAutoNum type="arabicPeriod"/>
            </a:pPr>
            <a:r>
              <a:rPr lang="ru-RU" b="1" dirty="0" smtClean="0"/>
              <a:t>Он </a:t>
            </a:r>
            <a:r>
              <a:rPr lang="ru-RU" dirty="0" smtClean="0"/>
              <a:t>выбрал профессию врача.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Он </a:t>
            </a:r>
            <a:r>
              <a:rPr lang="ru-RU" b="1" dirty="0" smtClean="0"/>
              <a:t>выбрал </a:t>
            </a:r>
            <a:r>
              <a:rPr lang="ru-RU" dirty="0" smtClean="0"/>
              <a:t>профессию врача.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2951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 по русскому языку. 8 класс.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Укажите предложение с прямым дополнением.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Девочки в поле собирали васильки.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Я расскажу вам, ребята, о трудных днях войны.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На стене висел портрет А. Пушкина.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Около дома лежали дрова.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8453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 по русскому языку. 8 класс.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Укажите предложение с косвенным дополнением.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Бабушка вязала свитер.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Я пишу письмо другу.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Я рисую картину.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 горы хорошо видно дом и школу.</a:t>
            </a:r>
          </a:p>
        </p:txBody>
      </p:sp>
    </p:spTree>
    <p:extLst>
      <p:ext uri="{BB962C8B-B14F-4D97-AF65-F5344CB8AC3E}">
        <p14:creationId xmlns:p14="http://schemas.microsoft.com/office/powerpoint/2010/main" val="922021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 по русскому языку. 8 класс.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Укажите предложение, в котором неверно выделено дополнение.</a:t>
            </a:r>
          </a:p>
          <a:p>
            <a:pPr marL="0" indent="0">
              <a:buNone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 городе мы посетили </a:t>
            </a:r>
            <a:r>
              <a:rPr lang="ru-RU" b="1" dirty="0" smtClean="0"/>
              <a:t>этнографический </a:t>
            </a:r>
            <a:r>
              <a:rPr lang="ru-RU" dirty="0" smtClean="0"/>
              <a:t>музей.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 городе мы посетили этнографический </a:t>
            </a:r>
            <a:r>
              <a:rPr lang="ru-RU" b="1" dirty="0" smtClean="0"/>
              <a:t>музей.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После обеда Алексей сел за стол и написал </a:t>
            </a:r>
            <a:r>
              <a:rPr lang="ru-RU" b="1" dirty="0" smtClean="0"/>
              <a:t>письмо</a:t>
            </a:r>
            <a:r>
              <a:rPr lang="ru-RU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Художник нарисовал </a:t>
            </a:r>
            <a:r>
              <a:rPr lang="ru-RU" b="1" dirty="0" smtClean="0"/>
              <a:t>автопортрет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1753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 по русскому языку. 8 класс.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Укажите, какие слова являются дополнением в предложении</a:t>
            </a:r>
          </a:p>
          <a:p>
            <a:pPr marL="0" indent="0">
              <a:buNone/>
            </a:pPr>
            <a:r>
              <a:rPr lang="ru-RU" i="1" dirty="0" smtClean="0"/>
              <a:t>Осенью я люблю погулять в нашем лесу, люблю собирать ягоды, грибу, любоваться речкой.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i="1" dirty="0" smtClean="0"/>
              <a:t>В нашем лесу, ягоды, грибы, речкой.</a:t>
            </a:r>
          </a:p>
          <a:p>
            <a:pPr marL="457200" indent="-457200">
              <a:buFont typeface="+mj-lt"/>
              <a:buAutoNum type="arabicPeriod"/>
            </a:pPr>
            <a:r>
              <a:rPr lang="ru-RU" i="1" dirty="0" smtClean="0"/>
              <a:t>Ягоды, грибы, речкой.</a:t>
            </a:r>
          </a:p>
          <a:p>
            <a:pPr marL="457200" indent="-457200">
              <a:buFont typeface="+mj-lt"/>
              <a:buAutoNum type="arabicPeriod"/>
            </a:pPr>
            <a:r>
              <a:rPr lang="ru-RU" i="1" dirty="0" smtClean="0"/>
              <a:t>Осенью, ягоды, грибы, речкой.</a:t>
            </a:r>
          </a:p>
          <a:p>
            <a:pPr marL="457200" indent="-457200">
              <a:buFont typeface="+mj-lt"/>
              <a:buAutoNum type="arabicPeriod"/>
            </a:pPr>
            <a:r>
              <a:rPr lang="ru-RU" i="1" dirty="0" smtClean="0"/>
              <a:t>В лесу, ягоды, грибы, речкой.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4664675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</TotalTime>
  <Words>510</Words>
  <Application>Microsoft Office PowerPoint</Application>
  <PresentationFormat>Широкоэкранный</PresentationFormat>
  <Paragraphs>69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Ион</vt:lpstr>
      <vt:lpstr>Тест по русскому языку. 8 класс.</vt:lpstr>
      <vt:lpstr>Тест по русскому языку. 8 класс.</vt:lpstr>
      <vt:lpstr>Тест по русскому языку. 8 класс.</vt:lpstr>
      <vt:lpstr>Тест по русскому языку. 8 класс.</vt:lpstr>
      <vt:lpstr>Тест по русскому языку. 8 класс.</vt:lpstr>
      <vt:lpstr>Тест по русскому языку. 8 класс.</vt:lpstr>
      <vt:lpstr>Тест по русскому языку. 8 класс.</vt:lpstr>
      <vt:lpstr>Тест по русскому языку. 8 класс.</vt:lpstr>
      <vt:lpstr>Тест по русскому языку. 8 класс.</vt:lpstr>
      <vt:lpstr>Тест по русскому языку. 8 класс.</vt:lpstr>
      <vt:lpstr>Тест по русскому языку. 8 класс.</vt:lpstr>
      <vt:lpstr>Тест по русскому языку. 8 класс.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русскому языку. 8 класс.</dc:title>
  <dc:creator>Аделя</dc:creator>
  <cp:lastModifiedBy>Аделя</cp:lastModifiedBy>
  <cp:revision>4</cp:revision>
  <dcterms:created xsi:type="dcterms:W3CDTF">2015-05-13T06:41:16Z</dcterms:created>
  <dcterms:modified xsi:type="dcterms:W3CDTF">2015-05-13T07:11:36Z</dcterms:modified>
</cp:coreProperties>
</file>